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Lst>
  <p:sldSz cy="12801600" cx="960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t" bIns="91425" lIns="91425" spcFirstLastPara="1" rIns="91425" wrap="square" tIns="91425"/>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7200"/>
          </a:xfrm>
          <a:prstGeom prst="rect">
            <a:avLst/>
          </a:prstGeom>
          <a:noFill/>
          <a:ln>
            <a:noFill/>
          </a:ln>
        </p:spPr>
        <p:txBody>
          <a:bodyPr anchorCtr="0" anchor="t" bIns="91425" lIns="91425" spcFirstLastPara="1" rIns="91425" wrap="square" tIns="91425"/>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2143125" y="685800"/>
            <a:ext cx="257175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7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7200"/>
          </a:xfrm>
          <a:prstGeom prst="rect">
            <a:avLst/>
          </a:prstGeom>
          <a:noFill/>
          <a:ln>
            <a:noFill/>
          </a:ln>
        </p:spPr>
        <p:txBody>
          <a:bodyPr anchorCtr="0" anchor="b" bIns="91425" lIns="91425" spcFirstLastPara="1" rIns="91425" wrap="square" tIns="91425"/>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E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86" name="Shape 86"/>
          <p:cNvSpPr/>
          <p:nvPr>
            <p:ph idx="2" type="sldImg"/>
          </p:nvPr>
        </p:nvSpPr>
        <p:spPr>
          <a:xfrm>
            <a:off x="2143125" y="685800"/>
            <a:ext cx="257175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y objetos" type="obj">
  <p:cSld name="OBJECT">
    <p:spTree>
      <p:nvGrpSpPr>
        <p:cNvPr id="15" name="Shape 15"/>
        <p:cNvGrpSpPr/>
        <p:nvPr/>
      </p:nvGrpSpPr>
      <p:grpSpPr>
        <a:xfrm>
          <a:off x="0" y="0"/>
          <a:ext cx="0" cy="0"/>
          <a:chOff x="0" y="0"/>
          <a:chExt cx="0" cy="0"/>
        </a:xfrm>
      </p:grpSpPr>
      <p:sp>
        <p:nvSpPr>
          <p:cNvPr id="16" name="Shape 16"/>
          <p:cNvSpPr txBox="1"/>
          <p:nvPr>
            <p:ph type="title"/>
          </p:nvPr>
        </p:nvSpPr>
        <p:spPr>
          <a:xfrm>
            <a:off x="480060" y="512659"/>
            <a:ext cx="8641080" cy="2133600"/>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Shape 17"/>
          <p:cNvSpPr txBox="1"/>
          <p:nvPr>
            <p:ph idx="1" type="body"/>
          </p:nvPr>
        </p:nvSpPr>
        <p:spPr>
          <a:xfrm>
            <a:off x="480060" y="2987041"/>
            <a:ext cx="8641080" cy="8448464"/>
          </a:xfrm>
          <a:prstGeom prst="rect">
            <a:avLst/>
          </a:prstGeom>
          <a:noFill/>
          <a:ln>
            <a:noFill/>
          </a:ln>
        </p:spPr>
        <p:txBody>
          <a:bodyPr anchorCtr="0" anchor="t" bIns="91425" lIns="91425" spcFirstLastPara="1" rIns="91425" wrap="square" tIns="91425"/>
          <a:lstStyle>
            <a:lvl1pPr indent="-514350" lvl="0" marL="457200" marR="0" rtl="0" algn="l">
              <a:spcBef>
                <a:spcPts val="900"/>
              </a:spcBef>
              <a:spcAft>
                <a:spcPts val="0"/>
              </a:spcAft>
              <a:buClr>
                <a:schemeClr val="dk1"/>
              </a:buClr>
              <a:buSzPts val="4500"/>
              <a:buFont typeface="Arial"/>
              <a:buChar char="•"/>
              <a:defRPr b="0" i="0" sz="4500" u="none" cap="none" strike="noStrike">
                <a:solidFill>
                  <a:schemeClr val="dk1"/>
                </a:solidFill>
                <a:latin typeface="Calibri"/>
                <a:ea typeface="Calibri"/>
                <a:cs typeface="Calibri"/>
                <a:sym typeface="Calibri"/>
              </a:defRPr>
            </a:lvl1pPr>
            <a:lvl2pPr indent="-476250" lvl="1" marL="914400" marR="0" rtl="0" algn="l">
              <a:spcBef>
                <a:spcPts val="78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2pPr>
            <a:lvl3pPr indent="-444500" lvl="2" marL="13716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3pPr>
            <a:lvl4pPr indent="-406400" lvl="3" marL="1828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4pPr>
            <a:lvl5pPr indent="-406400" lvl="4" marL="22860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5pPr>
            <a:lvl6pPr indent="-406400" lvl="5" marL="2743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6pPr>
            <a:lvl7pPr indent="-406400" lvl="6" marL="3200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7pPr>
            <a:lvl8pPr indent="-406400" lvl="7" marL="36576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8pPr>
            <a:lvl9pPr indent="-406400" lvl="8" marL="4114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9pPr>
          </a:lstStyle>
          <a:p/>
        </p:txBody>
      </p:sp>
      <p:sp>
        <p:nvSpPr>
          <p:cNvPr id="18" name="Shape 18"/>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7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19" name="Shape 19"/>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7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20" name="Shape 20"/>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b="0" i="0" sz="1700" u="none" cap="none" strike="noStrike">
                <a:solidFill>
                  <a:srgbClr val="888888"/>
                </a:solidFill>
                <a:latin typeface="Calibri"/>
                <a:ea typeface="Calibri"/>
                <a:cs typeface="Calibri"/>
                <a:sym typeface="Calibri"/>
              </a:defRPr>
            </a:lvl1pPr>
            <a:lvl2pPr indent="0" lvl="1" marL="0" marR="0" rtl="0" algn="r">
              <a:spcBef>
                <a:spcPts val="0"/>
              </a:spcBef>
              <a:buNone/>
              <a:defRPr b="0" i="0" sz="1700" u="none" cap="none" strike="noStrike">
                <a:solidFill>
                  <a:srgbClr val="888888"/>
                </a:solidFill>
                <a:latin typeface="Calibri"/>
                <a:ea typeface="Calibri"/>
                <a:cs typeface="Calibri"/>
                <a:sym typeface="Calibri"/>
              </a:defRPr>
            </a:lvl2pPr>
            <a:lvl3pPr indent="0" lvl="2" marL="0" marR="0" rtl="0" algn="r">
              <a:spcBef>
                <a:spcPts val="0"/>
              </a:spcBef>
              <a:buNone/>
              <a:defRPr b="0" i="0" sz="1700" u="none" cap="none" strike="noStrike">
                <a:solidFill>
                  <a:srgbClr val="888888"/>
                </a:solidFill>
                <a:latin typeface="Calibri"/>
                <a:ea typeface="Calibri"/>
                <a:cs typeface="Calibri"/>
                <a:sym typeface="Calibri"/>
              </a:defRPr>
            </a:lvl3pPr>
            <a:lvl4pPr indent="0" lvl="3" marL="0" marR="0" rtl="0" algn="r">
              <a:spcBef>
                <a:spcPts val="0"/>
              </a:spcBef>
              <a:buNone/>
              <a:defRPr b="0" i="0" sz="1700" u="none" cap="none" strike="noStrike">
                <a:solidFill>
                  <a:srgbClr val="888888"/>
                </a:solidFill>
                <a:latin typeface="Calibri"/>
                <a:ea typeface="Calibri"/>
                <a:cs typeface="Calibri"/>
                <a:sym typeface="Calibri"/>
              </a:defRPr>
            </a:lvl4pPr>
            <a:lvl5pPr indent="0" lvl="4" marL="0" marR="0" rtl="0" algn="r">
              <a:spcBef>
                <a:spcPts val="0"/>
              </a:spcBef>
              <a:buNone/>
              <a:defRPr b="0" i="0" sz="1700" u="none" cap="none" strike="noStrike">
                <a:solidFill>
                  <a:srgbClr val="888888"/>
                </a:solidFill>
                <a:latin typeface="Calibri"/>
                <a:ea typeface="Calibri"/>
                <a:cs typeface="Calibri"/>
                <a:sym typeface="Calibri"/>
              </a:defRPr>
            </a:lvl5pPr>
            <a:lvl6pPr indent="0" lvl="5" marL="0" marR="0" rtl="0" algn="r">
              <a:spcBef>
                <a:spcPts val="0"/>
              </a:spcBef>
              <a:buNone/>
              <a:defRPr b="0" i="0" sz="1700" u="none" cap="none" strike="noStrike">
                <a:solidFill>
                  <a:srgbClr val="888888"/>
                </a:solidFill>
                <a:latin typeface="Calibri"/>
                <a:ea typeface="Calibri"/>
                <a:cs typeface="Calibri"/>
                <a:sym typeface="Calibri"/>
              </a:defRPr>
            </a:lvl6pPr>
            <a:lvl7pPr indent="0" lvl="6" marL="0" marR="0" rtl="0" algn="r">
              <a:spcBef>
                <a:spcPts val="0"/>
              </a:spcBef>
              <a:buNone/>
              <a:defRPr b="0" i="0" sz="1700" u="none" cap="none" strike="noStrike">
                <a:solidFill>
                  <a:srgbClr val="888888"/>
                </a:solidFill>
                <a:latin typeface="Calibri"/>
                <a:ea typeface="Calibri"/>
                <a:cs typeface="Calibri"/>
                <a:sym typeface="Calibri"/>
              </a:defRPr>
            </a:lvl7pPr>
            <a:lvl8pPr indent="0" lvl="7" marL="0" marR="0" rtl="0" algn="r">
              <a:spcBef>
                <a:spcPts val="0"/>
              </a:spcBef>
              <a:buNone/>
              <a:defRPr b="0" i="0" sz="1700" u="none" cap="none" strike="noStrike">
                <a:solidFill>
                  <a:srgbClr val="888888"/>
                </a:solidFill>
                <a:latin typeface="Calibri"/>
                <a:ea typeface="Calibri"/>
                <a:cs typeface="Calibri"/>
                <a:sym typeface="Calibri"/>
              </a:defRPr>
            </a:lvl8pPr>
            <a:lvl9pPr indent="0" lvl="8" marL="0" marR="0" rtl="0" algn="r">
              <a:spcBef>
                <a:spcPts val="0"/>
              </a:spcBef>
              <a:buNone/>
              <a:defRPr b="0" i="0" sz="17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y texto vertical" type="vertTx">
  <p:cSld name="VERTICAL_TEXT">
    <p:spTree>
      <p:nvGrpSpPr>
        <p:cNvPr id="72" name="Shape 72"/>
        <p:cNvGrpSpPr/>
        <p:nvPr/>
      </p:nvGrpSpPr>
      <p:grpSpPr>
        <a:xfrm>
          <a:off x="0" y="0"/>
          <a:ext cx="0" cy="0"/>
          <a:chOff x="0" y="0"/>
          <a:chExt cx="0" cy="0"/>
        </a:xfrm>
      </p:grpSpPr>
      <p:sp>
        <p:nvSpPr>
          <p:cNvPr id="73" name="Shape 73"/>
          <p:cNvSpPr txBox="1"/>
          <p:nvPr>
            <p:ph type="title"/>
          </p:nvPr>
        </p:nvSpPr>
        <p:spPr>
          <a:xfrm>
            <a:off x="480060" y="512659"/>
            <a:ext cx="8641080" cy="2133600"/>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4" name="Shape 74"/>
          <p:cNvSpPr txBox="1"/>
          <p:nvPr>
            <p:ph idx="1" type="body"/>
          </p:nvPr>
        </p:nvSpPr>
        <p:spPr>
          <a:xfrm rot="5400000">
            <a:off x="576368" y="2890733"/>
            <a:ext cx="8448464" cy="8641080"/>
          </a:xfrm>
          <a:prstGeom prst="rect">
            <a:avLst/>
          </a:prstGeom>
          <a:noFill/>
          <a:ln>
            <a:noFill/>
          </a:ln>
        </p:spPr>
        <p:txBody>
          <a:bodyPr anchorCtr="0" anchor="t" bIns="91425" lIns="91425" spcFirstLastPara="1" rIns="91425" wrap="square" tIns="91425"/>
          <a:lstStyle>
            <a:lvl1pPr indent="-514350" lvl="0" marL="457200" marR="0" rtl="0" algn="l">
              <a:spcBef>
                <a:spcPts val="900"/>
              </a:spcBef>
              <a:spcAft>
                <a:spcPts val="0"/>
              </a:spcAft>
              <a:buClr>
                <a:schemeClr val="dk1"/>
              </a:buClr>
              <a:buSzPts val="4500"/>
              <a:buFont typeface="Arial"/>
              <a:buChar char="•"/>
              <a:defRPr b="0" i="0" sz="4500" u="none" cap="none" strike="noStrike">
                <a:solidFill>
                  <a:schemeClr val="dk1"/>
                </a:solidFill>
                <a:latin typeface="Calibri"/>
                <a:ea typeface="Calibri"/>
                <a:cs typeface="Calibri"/>
                <a:sym typeface="Calibri"/>
              </a:defRPr>
            </a:lvl1pPr>
            <a:lvl2pPr indent="-476250" lvl="1" marL="914400" marR="0" rtl="0" algn="l">
              <a:spcBef>
                <a:spcPts val="78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2pPr>
            <a:lvl3pPr indent="-444500" lvl="2" marL="13716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3pPr>
            <a:lvl4pPr indent="-406400" lvl="3" marL="1828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4pPr>
            <a:lvl5pPr indent="-406400" lvl="4" marL="22860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5pPr>
            <a:lvl6pPr indent="-406400" lvl="5" marL="2743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6pPr>
            <a:lvl7pPr indent="-406400" lvl="6" marL="3200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7pPr>
            <a:lvl8pPr indent="-406400" lvl="7" marL="36576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8pPr>
            <a:lvl9pPr indent="-406400" lvl="8" marL="4114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9pPr>
          </a:lstStyle>
          <a:p/>
        </p:txBody>
      </p:sp>
      <p:sp>
        <p:nvSpPr>
          <p:cNvPr id="75" name="Shape 75"/>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76" name="Shape 76"/>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77" name="Shape 77"/>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vertical y texto" type="vertTitleAndTx">
  <p:cSld name="VERTICAL_TITLE_AND_VERTICAL_TEXT">
    <p:spTree>
      <p:nvGrpSpPr>
        <p:cNvPr id="78" name="Shape 78"/>
        <p:cNvGrpSpPr/>
        <p:nvPr/>
      </p:nvGrpSpPr>
      <p:grpSpPr>
        <a:xfrm>
          <a:off x="0" y="0"/>
          <a:ext cx="0" cy="0"/>
          <a:chOff x="0" y="0"/>
          <a:chExt cx="0" cy="0"/>
        </a:xfrm>
      </p:grpSpPr>
      <p:sp>
        <p:nvSpPr>
          <p:cNvPr id="79" name="Shape 79"/>
          <p:cNvSpPr txBox="1"/>
          <p:nvPr>
            <p:ph type="title"/>
          </p:nvPr>
        </p:nvSpPr>
        <p:spPr>
          <a:xfrm rot="5400000">
            <a:off x="-1750310" y="10016717"/>
            <a:ext cx="20387733" cy="2268616"/>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0" name="Shape 80"/>
          <p:cNvSpPr txBox="1"/>
          <p:nvPr>
            <p:ph idx="1" type="body"/>
          </p:nvPr>
        </p:nvSpPr>
        <p:spPr>
          <a:xfrm rot="5400000">
            <a:off x="-6367553" y="7828110"/>
            <a:ext cx="20387733" cy="6645831"/>
          </a:xfrm>
          <a:prstGeom prst="rect">
            <a:avLst/>
          </a:prstGeom>
          <a:noFill/>
          <a:ln>
            <a:noFill/>
          </a:ln>
        </p:spPr>
        <p:txBody>
          <a:bodyPr anchorCtr="0" anchor="t" bIns="91425" lIns="91425" spcFirstLastPara="1" rIns="91425" wrap="square" tIns="91425"/>
          <a:lstStyle>
            <a:lvl1pPr indent="-514350" lvl="0" marL="457200" marR="0" rtl="0" algn="l">
              <a:spcBef>
                <a:spcPts val="900"/>
              </a:spcBef>
              <a:spcAft>
                <a:spcPts val="0"/>
              </a:spcAft>
              <a:buClr>
                <a:schemeClr val="dk1"/>
              </a:buClr>
              <a:buSzPts val="4500"/>
              <a:buFont typeface="Arial"/>
              <a:buChar char="•"/>
              <a:defRPr b="0" i="0" sz="4500" u="none" cap="none" strike="noStrike">
                <a:solidFill>
                  <a:schemeClr val="dk1"/>
                </a:solidFill>
                <a:latin typeface="Calibri"/>
                <a:ea typeface="Calibri"/>
                <a:cs typeface="Calibri"/>
                <a:sym typeface="Calibri"/>
              </a:defRPr>
            </a:lvl1pPr>
            <a:lvl2pPr indent="-476250" lvl="1" marL="914400" marR="0" rtl="0" algn="l">
              <a:spcBef>
                <a:spcPts val="78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2pPr>
            <a:lvl3pPr indent="-444500" lvl="2" marL="13716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3pPr>
            <a:lvl4pPr indent="-406400" lvl="3" marL="1828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4pPr>
            <a:lvl5pPr indent="-406400" lvl="4" marL="22860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5pPr>
            <a:lvl6pPr indent="-406400" lvl="5" marL="2743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6pPr>
            <a:lvl7pPr indent="-406400" lvl="6" marL="3200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7pPr>
            <a:lvl8pPr indent="-406400" lvl="7" marL="36576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8pPr>
            <a:lvl9pPr indent="-406400" lvl="8" marL="4114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9pPr>
          </a:lstStyle>
          <a:p/>
        </p:txBody>
      </p:sp>
      <p:sp>
        <p:nvSpPr>
          <p:cNvPr id="81" name="Shape 81"/>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82" name="Shape 82"/>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83" name="Shape 83"/>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iapositiva de título" type="title">
  <p:cSld name="TITLE">
    <p:spTree>
      <p:nvGrpSpPr>
        <p:cNvPr id="21" name="Shape 21"/>
        <p:cNvGrpSpPr/>
        <p:nvPr/>
      </p:nvGrpSpPr>
      <p:grpSpPr>
        <a:xfrm>
          <a:off x="0" y="0"/>
          <a:ext cx="0" cy="0"/>
          <a:chOff x="0" y="0"/>
          <a:chExt cx="0" cy="0"/>
        </a:xfrm>
      </p:grpSpPr>
      <p:sp>
        <p:nvSpPr>
          <p:cNvPr id="22" name="Shape 22"/>
          <p:cNvSpPr txBox="1"/>
          <p:nvPr>
            <p:ph type="ctrTitle"/>
          </p:nvPr>
        </p:nvSpPr>
        <p:spPr>
          <a:xfrm>
            <a:off x="720090" y="3976795"/>
            <a:ext cx="8161020" cy="274404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Shape 23"/>
          <p:cNvSpPr txBox="1"/>
          <p:nvPr>
            <p:ph idx="1" type="subTitle"/>
          </p:nvPr>
        </p:nvSpPr>
        <p:spPr>
          <a:xfrm>
            <a:off x="1440180" y="7254240"/>
            <a:ext cx="6720840" cy="3271520"/>
          </a:xfrm>
          <a:prstGeom prst="rect">
            <a:avLst/>
          </a:prstGeom>
          <a:noFill/>
          <a:ln>
            <a:noFill/>
          </a:ln>
        </p:spPr>
        <p:txBody>
          <a:bodyPr anchorCtr="0" anchor="t" bIns="91425" lIns="91425" spcFirstLastPara="1" rIns="91425" wrap="square" tIns="91425"/>
          <a:lstStyle>
            <a:lvl1pPr lvl="0" marR="0" rtl="0" algn="ctr">
              <a:spcBef>
                <a:spcPts val="900"/>
              </a:spcBef>
              <a:spcAft>
                <a:spcPts val="0"/>
              </a:spcAft>
              <a:buClr>
                <a:srgbClr val="888888"/>
              </a:buClr>
              <a:buSzPts val="4500"/>
              <a:buFont typeface="Arial"/>
              <a:buNone/>
              <a:defRPr b="0" i="0" sz="4500" u="none" cap="none" strike="noStrike">
                <a:solidFill>
                  <a:srgbClr val="888888"/>
                </a:solidFill>
                <a:latin typeface="Calibri"/>
                <a:ea typeface="Calibri"/>
                <a:cs typeface="Calibri"/>
                <a:sym typeface="Calibri"/>
              </a:defRPr>
            </a:lvl1pPr>
            <a:lvl2pPr lvl="1" marR="0" rtl="0" algn="ctr">
              <a:spcBef>
                <a:spcPts val="780"/>
              </a:spcBef>
              <a:spcAft>
                <a:spcPts val="0"/>
              </a:spcAft>
              <a:buClr>
                <a:srgbClr val="888888"/>
              </a:buClr>
              <a:buSzPts val="3900"/>
              <a:buFont typeface="Arial"/>
              <a:buNone/>
              <a:defRPr b="0" i="0" sz="3900" u="none" cap="none" strike="noStrike">
                <a:solidFill>
                  <a:srgbClr val="888888"/>
                </a:solidFill>
                <a:latin typeface="Calibri"/>
                <a:ea typeface="Calibri"/>
                <a:cs typeface="Calibri"/>
                <a:sym typeface="Calibri"/>
              </a:defRPr>
            </a:lvl2pPr>
            <a:lvl3pPr lvl="2" marR="0" rtl="0" algn="ctr">
              <a:spcBef>
                <a:spcPts val="680"/>
              </a:spcBef>
              <a:spcAft>
                <a:spcPts val="0"/>
              </a:spcAft>
              <a:buClr>
                <a:srgbClr val="888888"/>
              </a:buClr>
              <a:buSzPts val="3400"/>
              <a:buFont typeface="Arial"/>
              <a:buNone/>
              <a:defRPr b="0" i="0" sz="3400" u="none" cap="none" strike="noStrike">
                <a:solidFill>
                  <a:srgbClr val="888888"/>
                </a:solidFill>
                <a:latin typeface="Calibri"/>
                <a:ea typeface="Calibri"/>
                <a:cs typeface="Calibri"/>
                <a:sym typeface="Calibri"/>
              </a:defRPr>
            </a:lvl3pPr>
            <a:lvl4pPr lvl="3"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4pPr>
            <a:lvl5pPr lvl="4"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5pPr>
            <a:lvl6pPr lvl="5"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6pPr>
            <a:lvl7pPr lvl="6"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7pPr>
            <a:lvl8pPr lvl="7"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8pPr>
            <a:lvl9pPr lvl="8"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9pPr>
          </a:lstStyle>
          <a:p/>
        </p:txBody>
      </p:sp>
      <p:sp>
        <p:nvSpPr>
          <p:cNvPr id="24" name="Shape 24"/>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25" name="Shape 25"/>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26" name="Shape 26"/>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ncabezado de sección" type="secHead">
  <p:cSld name="SECTION_HEADER">
    <p:spTree>
      <p:nvGrpSpPr>
        <p:cNvPr id="27" name="Shape 27"/>
        <p:cNvGrpSpPr/>
        <p:nvPr/>
      </p:nvGrpSpPr>
      <p:grpSpPr>
        <a:xfrm>
          <a:off x="0" y="0"/>
          <a:ext cx="0" cy="0"/>
          <a:chOff x="0" y="0"/>
          <a:chExt cx="0" cy="0"/>
        </a:xfrm>
      </p:grpSpPr>
      <p:sp>
        <p:nvSpPr>
          <p:cNvPr id="28" name="Shape 28"/>
          <p:cNvSpPr txBox="1"/>
          <p:nvPr>
            <p:ph type="title"/>
          </p:nvPr>
        </p:nvSpPr>
        <p:spPr>
          <a:xfrm>
            <a:off x="758429" y="8226215"/>
            <a:ext cx="8161020" cy="2542540"/>
          </a:xfrm>
          <a:prstGeom prst="rect">
            <a:avLst/>
          </a:prstGeom>
          <a:noFill/>
          <a:ln>
            <a:noFill/>
          </a:ln>
        </p:spPr>
        <p:txBody>
          <a:bodyPr anchorCtr="0" anchor="t" bIns="91425" lIns="91425" spcFirstLastPara="1" rIns="91425" wrap="square" tIns="91425"/>
          <a:lstStyle>
            <a:lvl1pPr lvl="0" marR="0" rtl="0" algn="l">
              <a:spcBef>
                <a:spcPts val="0"/>
              </a:spcBef>
              <a:spcAft>
                <a:spcPts val="0"/>
              </a:spcAft>
              <a:buClr>
                <a:schemeClr val="dk1"/>
              </a:buClr>
              <a:buSzPts val="5600"/>
              <a:buFont typeface="Calibri"/>
              <a:buNone/>
              <a:defRPr b="1" i="0" sz="56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Shape 29"/>
          <p:cNvSpPr txBox="1"/>
          <p:nvPr>
            <p:ph idx="1" type="body"/>
          </p:nvPr>
        </p:nvSpPr>
        <p:spPr>
          <a:xfrm>
            <a:off x="758429" y="5425866"/>
            <a:ext cx="8161020" cy="2800349"/>
          </a:xfrm>
          <a:prstGeom prst="rect">
            <a:avLst/>
          </a:prstGeom>
          <a:noFill/>
          <a:ln>
            <a:noFill/>
          </a:ln>
        </p:spPr>
        <p:txBody>
          <a:bodyPr anchorCtr="0" anchor="b" bIns="91425" lIns="91425" spcFirstLastPara="1" rIns="91425" wrap="square" tIns="91425"/>
          <a:lstStyle>
            <a:lvl1pPr indent="-228600" lvl="0" marL="457200" marR="0" rtl="0" algn="l">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1pPr>
            <a:lvl2pPr indent="-228600" lvl="1" marL="914400" marR="0" rtl="0" algn="l">
              <a:spcBef>
                <a:spcPts val="500"/>
              </a:spcBef>
              <a:spcAft>
                <a:spcPts val="0"/>
              </a:spcAft>
              <a:buClr>
                <a:srgbClr val="888888"/>
              </a:buClr>
              <a:buSzPts val="2500"/>
              <a:buFont typeface="Arial"/>
              <a:buNone/>
              <a:defRPr b="0" i="0" sz="2500" u="none" cap="none" strike="noStrike">
                <a:solidFill>
                  <a:srgbClr val="888888"/>
                </a:solidFill>
                <a:latin typeface="Calibri"/>
                <a:ea typeface="Calibri"/>
                <a:cs typeface="Calibri"/>
                <a:sym typeface="Calibri"/>
              </a:defRPr>
            </a:lvl2pPr>
            <a:lvl3pPr indent="-228600" lvl="2" marL="1371600" marR="0" rtl="0" algn="l">
              <a:spcBef>
                <a:spcPts val="440"/>
              </a:spcBef>
              <a:spcAft>
                <a:spcPts val="0"/>
              </a:spcAft>
              <a:buClr>
                <a:srgbClr val="888888"/>
              </a:buClr>
              <a:buSzPts val="2200"/>
              <a:buFont typeface="Arial"/>
              <a:buNone/>
              <a:defRPr b="0" i="0" sz="2200" u="none" cap="none" strike="noStrike">
                <a:solidFill>
                  <a:srgbClr val="888888"/>
                </a:solidFill>
                <a:latin typeface="Calibri"/>
                <a:ea typeface="Calibri"/>
                <a:cs typeface="Calibri"/>
                <a:sym typeface="Calibri"/>
              </a:defRPr>
            </a:lvl3pPr>
            <a:lvl4pPr indent="-228600" lvl="3" marL="18288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indent="-228600" lvl="4" marL="22860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indent="-228600" lvl="5" marL="2743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indent="-228600" lvl="6" marL="32004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indent="-228600" lvl="7" marL="36576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indent="-228600" lvl="8" marL="41148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30" name="Shape 30"/>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31" name="Shape 31"/>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32" name="Shape 32"/>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os objetos" type="twoObj">
  <p:cSld name="TWO_OBJECTS">
    <p:spTree>
      <p:nvGrpSpPr>
        <p:cNvPr id="33" name="Shape 33"/>
        <p:cNvGrpSpPr/>
        <p:nvPr/>
      </p:nvGrpSpPr>
      <p:grpSpPr>
        <a:xfrm>
          <a:off x="0" y="0"/>
          <a:ext cx="0" cy="0"/>
          <a:chOff x="0" y="0"/>
          <a:chExt cx="0" cy="0"/>
        </a:xfrm>
      </p:grpSpPr>
      <p:sp>
        <p:nvSpPr>
          <p:cNvPr id="34" name="Shape 34"/>
          <p:cNvSpPr txBox="1"/>
          <p:nvPr>
            <p:ph type="title"/>
          </p:nvPr>
        </p:nvSpPr>
        <p:spPr>
          <a:xfrm>
            <a:off x="480060" y="512659"/>
            <a:ext cx="8641080" cy="2133600"/>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Shape 35"/>
          <p:cNvSpPr txBox="1"/>
          <p:nvPr>
            <p:ph idx="1" type="body"/>
          </p:nvPr>
        </p:nvSpPr>
        <p:spPr>
          <a:xfrm>
            <a:off x="503397" y="5576993"/>
            <a:ext cx="4457224" cy="15767899"/>
          </a:xfrm>
          <a:prstGeom prst="rect">
            <a:avLst/>
          </a:prstGeom>
          <a:noFill/>
          <a:ln>
            <a:noFill/>
          </a:ln>
        </p:spPr>
        <p:txBody>
          <a:bodyPr anchorCtr="0" anchor="t" bIns="91425" lIns="91425" spcFirstLastPara="1" rIns="91425" wrap="square" tIns="91425"/>
          <a:lstStyle>
            <a:lvl1pPr indent="-476250" lvl="0" marL="457200" marR="0" rtl="0" algn="l">
              <a:spcBef>
                <a:spcPts val="78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1pPr>
            <a:lvl2pPr indent="-444500" lvl="1" marL="9144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2pPr>
            <a:lvl3pPr indent="-406400" lvl="2" marL="13716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3pPr>
            <a:lvl4pPr indent="-387350" lvl="3" marL="18288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4pPr>
            <a:lvl5pPr indent="-387350" lvl="4" marL="22860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5pPr>
            <a:lvl6pPr indent="-387350" lvl="5" marL="27432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6pPr>
            <a:lvl7pPr indent="-387350" lvl="6" marL="32004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7pPr>
            <a:lvl8pPr indent="-387350" lvl="7" marL="36576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8pPr>
            <a:lvl9pPr indent="-387350" lvl="8" marL="41148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9pPr>
          </a:lstStyle>
          <a:p/>
        </p:txBody>
      </p:sp>
      <p:sp>
        <p:nvSpPr>
          <p:cNvPr id="36" name="Shape 36"/>
          <p:cNvSpPr txBox="1"/>
          <p:nvPr>
            <p:ph idx="2" type="body"/>
          </p:nvPr>
        </p:nvSpPr>
        <p:spPr>
          <a:xfrm>
            <a:off x="5120640" y="5576993"/>
            <a:ext cx="4457224" cy="15767899"/>
          </a:xfrm>
          <a:prstGeom prst="rect">
            <a:avLst/>
          </a:prstGeom>
          <a:noFill/>
          <a:ln>
            <a:noFill/>
          </a:ln>
        </p:spPr>
        <p:txBody>
          <a:bodyPr anchorCtr="0" anchor="t" bIns="91425" lIns="91425" spcFirstLastPara="1" rIns="91425" wrap="square" tIns="91425"/>
          <a:lstStyle>
            <a:lvl1pPr indent="-476250" lvl="0" marL="457200" marR="0" rtl="0" algn="l">
              <a:spcBef>
                <a:spcPts val="78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1pPr>
            <a:lvl2pPr indent="-444500" lvl="1" marL="9144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2pPr>
            <a:lvl3pPr indent="-406400" lvl="2" marL="13716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3pPr>
            <a:lvl4pPr indent="-387350" lvl="3" marL="18288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4pPr>
            <a:lvl5pPr indent="-387350" lvl="4" marL="22860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5pPr>
            <a:lvl6pPr indent="-387350" lvl="5" marL="27432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6pPr>
            <a:lvl7pPr indent="-387350" lvl="6" marL="32004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7pPr>
            <a:lvl8pPr indent="-387350" lvl="7" marL="36576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8pPr>
            <a:lvl9pPr indent="-387350" lvl="8" marL="41148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9pPr>
          </a:lstStyle>
          <a:p/>
        </p:txBody>
      </p:sp>
      <p:sp>
        <p:nvSpPr>
          <p:cNvPr id="37" name="Shape 37"/>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ación" type="twoTxTwoObj">
  <p:cSld name="TWO_OBJECTS_WITH_TEXT">
    <p:spTree>
      <p:nvGrpSpPr>
        <p:cNvPr id="40" name="Shape 40"/>
        <p:cNvGrpSpPr/>
        <p:nvPr/>
      </p:nvGrpSpPr>
      <p:grpSpPr>
        <a:xfrm>
          <a:off x="0" y="0"/>
          <a:ext cx="0" cy="0"/>
          <a:chOff x="0" y="0"/>
          <a:chExt cx="0" cy="0"/>
        </a:xfrm>
      </p:grpSpPr>
      <p:sp>
        <p:nvSpPr>
          <p:cNvPr id="41" name="Shape 41"/>
          <p:cNvSpPr txBox="1"/>
          <p:nvPr>
            <p:ph type="title"/>
          </p:nvPr>
        </p:nvSpPr>
        <p:spPr>
          <a:xfrm>
            <a:off x="480060" y="512659"/>
            <a:ext cx="8641080" cy="2133600"/>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2" name="Shape 42"/>
          <p:cNvSpPr txBox="1"/>
          <p:nvPr>
            <p:ph idx="1" type="body"/>
          </p:nvPr>
        </p:nvSpPr>
        <p:spPr>
          <a:xfrm>
            <a:off x="480061" y="2865545"/>
            <a:ext cx="4242197" cy="1194223"/>
          </a:xfrm>
          <a:prstGeom prst="rect">
            <a:avLst/>
          </a:prstGeom>
          <a:noFill/>
          <a:ln>
            <a:noFill/>
          </a:ln>
        </p:spPr>
        <p:txBody>
          <a:bodyPr anchorCtr="0" anchor="b" bIns="91425" lIns="91425" spcFirstLastPara="1" rIns="91425" wrap="square" tIns="91425"/>
          <a:lstStyle>
            <a:lvl1pPr indent="-228600" lvl="0" marL="457200" marR="0" rtl="0" algn="l">
              <a:spcBef>
                <a:spcPts val="680"/>
              </a:spcBef>
              <a:spcAft>
                <a:spcPts val="0"/>
              </a:spcAft>
              <a:buClr>
                <a:schemeClr val="dk1"/>
              </a:buClr>
              <a:buSzPts val="3400"/>
              <a:buFont typeface="Arial"/>
              <a:buNone/>
              <a:defRPr b="1" i="0" sz="3400" u="none" cap="none" strike="noStrike">
                <a:solidFill>
                  <a:schemeClr val="dk1"/>
                </a:solidFill>
                <a:latin typeface="Calibri"/>
                <a:ea typeface="Calibri"/>
                <a:cs typeface="Calibri"/>
                <a:sym typeface="Calibri"/>
              </a:defRPr>
            </a:lvl1pPr>
            <a:lvl2pPr indent="-228600" lvl="1" marL="914400" marR="0" rtl="0" algn="l">
              <a:spcBef>
                <a:spcPts val="560"/>
              </a:spcBef>
              <a:spcAft>
                <a:spcPts val="0"/>
              </a:spcAft>
              <a:buClr>
                <a:schemeClr val="dk1"/>
              </a:buClr>
              <a:buSzPts val="2800"/>
              <a:buFont typeface="Arial"/>
              <a:buNone/>
              <a:defRPr b="1" i="0" sz="2800" u="none" cap="none" strike="noStrike">
                <a:solidFill>
                  <a:schemeClr val="dk1"/>
                </a:solidFill>
                <a:latin typeface="Calibri"/>
                <a:ea typeface="Calibri"/>
                <a:cs typeface="Calibri"/>
                <a:sym typeface="Calibri"/>
              </a:defRPr>
            </a:lvl2pPr>
            <a:lvl3pPr indent="-228600" lvl="2" marL="1371600" marR="0" rtl="0" algn="l">
              <a:spcBef>
                <a:spcPts val="500"/>
              </a:spcBef>
              <a:spcAft>
                <a:spcPts val="0"/>
              </a:spcAft>
              <a:buClr>
                <a:schemeClr val="dk1"/>
              </a:buClr>
              <a:buSzPts val="2500"/>
              <a:buFont typeface="Arial"/>
              <a:buNone/>
              <a:defRPr b="1" i="0" sz="2500" u="none" cap="none" strike="noStrike">
                <a:solidFill>
                  <a:schemeClr val="dk1"/>
                </a:solidFill>
                <a:latin typeface="Calibri"/>
                <a:ea typeface="Calibri"/>
                <a:cs typeface="Calibri"/>
                <a:sym typeface="Calibri"/>
              </a:defRPr>
            </a:lvl3pPr>
            <a:lvl4pPr indent="-228600" lvl="3" marL="18288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4pPr>
            <a:lvl5pPr indent="-228600" lvl="4" marL="22860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5pPr>
            <a:lvl6pPr indent="-228600" lvl="5" marL="27432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6pPr>
            <a:lvl7pPr indent="-228600" lvl="6" marL="32004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7pPr>
            <a:lvl8pPr indent="-228600" lvl="7" marL="36576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8pPr>
            <a:lvl9pPr indent="-228600" lvl="8" marL="41148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480061" y="4059765"/>
            <a:ext cx="4242197" cy="7375739"/>
          </a:xfrm>
          <a:prstGeom prst="rect">
            <a:avLst/>
          </a:prstGeom>
          <a:noFill/>
          <a:ln>
            <a:noFill/>
          </a:ln>
        </p:spPr>
        <p:txBody>
          <a:bodyPr anchorCtr="0" anchor="t" bIns="91425" lIns="91425" spcFirstLastPara="1" rIns="91425" wrap="square" tIns="91425"/>
          <a:lstStyle>
            <a:lvl1pPr indent="-444500" lvl="0" marL="4572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7350" lvl="2" marL="13716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3pPr>
            <a:lvl4pPr indent="-368300" lvl="3" marL="18288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4pPr>
            <a:lvl5pPr indent="-368300" lvl="4" marL="22860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5pPr>
            <a:lvl6pPr indent="-368300" lvl="5" marL="27432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6pPr>
            <a:lvl7pPr indent="-368300" lvl="6" marL="32004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7pPr>
            <a:lvl8pPr indent="-368300" lvl="7" marL="36576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8pPr>
            <a:lvl9pPr indent="-368300" lvl="8" marL="41148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9pPr>
          </a:lstStyle>
          <a:p/>
        </p:txBody>
      </p:sp>
      <p:sp>
        <p:nvSpPr>
          <p:cNvPr id="44" name="Shape 44"/>
          <p:cNvSpPr txBox="1"/>
          <p:nvPr>
            <p:ph idx="3" type="body"/>
          </p:nvPr>
        </p:nvSpPr>
        <p:spPr>
          <a:xfrm>
            <a:off x="4877277" y="2865545"/>
            <a:ext cx="4243864" cy="1194223"/>
          </a:xfrm>
          <a:prstGeom prst="rect">
            <a:avLst/>
          </a:prstGeom>
          <a:noFill/>
          <a:ln>
            <a:noFill/>
          </a:ln>
        </p:spPr>
        <p:txBody>
          <a:bodyPr anchorCtr="0" anchor="b" bIns="91425" lIns="91425" spcFirstLastPara="1" rIns="91425" wrap="square" tIns="91425"/>
          <a:lstStyle>
            <a:lvl1pPr indent="-228600" lvl="0" marL="457200" marR="0" rtl="0" algn="l">
              <a:spcBef>
                <a:spcPts val="680"/>
              </a:spcBef>
              <a:spcAft>
                <a:spcPts val="0"/>
              </a:spcAft>
              <a:buClr>
                <a:schemeClr val="dk1"/>
              </a:buClr>
              <a:buSzPts val="3400"/>
              <a:buFont typeface="Arial"/>
              <a:buNone/>
              <a:defRPr b="1" i="0" sz="3400" u="none" cap="none" strike="noStrike">
                <a:solidFill>
                  <a:schemeClr val="dk1"/>
                </a:solidFill>
                <a:latin typeface="Calibri"/>
                <a:ea typeface="Calibri"/>
                <a:cs typeface="Calibri"/>
                <a:sym typeface="Calibri"/>
              </a:defRPr>
            </a:lvl1pPr>
            <a:lvl2pPr indent="-228600" lvl="1" marL="914400" marR="0" rtl="0" algn="l">
              <a:spcBef>
                <a:spcPts val="560"/>
              </a:spcBef>
              <a:spcAft>
                <a:spcPts val="0"/>
              </a:spcAft>
              <a:buClr>
                <a:schemeClr val="dk1"/>
              </a:buClr>
              <a:buSzPts val="2800"/>
              <a:buFont typeface="Arial"/>
              <a:buNone/>
              <a:defRPr b="1" i="0" sz="2800" u="none" cap="none" strike="noStrike">
                <a:solidFill>
                  <a:schemeClr val="dk1"/>
                </a:solidFill>
                <a:latin typeface="Calibri"/>
                <a:ea typeface="Calibri"/>
                <a:cs typeface="Calibri"/>
                <a:sym typeface="Calibri"/>
              </a:defRPr>
            </a:lvl2pPr>
            <a:lvl3pPr indent="-228600" lvl="2" marL="1371600" marR="0" rtl="0" algn="l">
              <a:spcBef>
                <a:spcPts val="500"/>
              </a:spcBef>
              <a:spcAft>
                <a:spcPts val="0"/>
              </a:spcAft>
              <a:buClr>
                <a:schemeClr val="dk1"/>
              </a:buClr>
              <a:buSzPts val="2500"/>
              <a:buFont typeface="Arial"/>
              <a:buNone/>
              <a:defRPr b="1" i="0" sz="2500" u="none" cap="none" strike="noStrike">
                <a:solidFill>
                  <a:schemeClr val="dk1"/>
                </a:solidFill>
                <a:latin typeface="Calibri"/>
                <a:ea typeface="Calibri"/>
                <a:cs typeface="Calibri"/>
                <a:sym typeface="Calibri"/>
              </a:defRPr>
            </a:lvl3pPr>
            <a:lvl4pPr indent="-228600" lvl="3" marL="18288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4pPr>
            <a:lvl5pPr indent="-228600" lvl="4" marL="22860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5pPr>
            <a:lvl6pPr indent="-228600" lvl="5" marL="27432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6pPr>
            <a:lvl7pPr indent="-228600" lvl="6" marL="32004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7pPr>
            <a:lvl8pPr indent="-228600" lvl="7" marL="36576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8pPr>
            <a:lvl9pPr indent="-228600" lvl="8" marL="4114800" marR="0" rtl="0" algn="l">
              <a:spcBef>
                <a:spcPts val="440"/>
              </a:spcBef>
              <a:spcAft>
                <a:spcPts val="0"/>
              </a:spcAft>
              <a:buClr>
                <a:schemeClr val="dk1"/>
              </a:buClr>
              <a:buSzPts val="2200"/>
              <a:buFont typeface="Arial"/>
              <a:buNone/>
              <a:defRPr b="1" i="0" sz="2200" u="none" cap="none" strike="noStrike">
                <a:solidFill>
                  <a:schemeClr val="dk1"/>
                </a:solidFill>
                <a:latin typeface="Calibri"/>
                <a:ea typeface="Calibri"/>
                <a:cs typeface="Calibri"/>
                <a:sym typeface="Calibri"/>
              </a:defRPr>
            </a:lvl9pPr>
          </a:lstStyle>
          <a:p/>
        </p:txBody>
      </p:sp>
      <p:sp>
        <p:nvSpPr>
          <p:cNvPr id="45" name="Shape 45"/>
          <p:cNvSpPr txBox="1"/>
          <p:nvPr>
            <p:ph idx="4" type="body"/>
          </p:nvPr>
        </p:nvSpPr>
        <p:spPr>
          <a:xfrm>
            <a:off x="4877277" y="4059765"/>
            <a:ext cx="4243864" cy="7375739"/>
          </a:xfrm>
          <a:prstGeom prst="rect">
            <a:avLst/>
          </a:prstGeom>
          <a:noFill/>
          <a:ln>
            <a:noFill/>
          </a:ln>
        </p:spPr>
        <p:txBody>
          <a:bodyPr anchorCtr="0" anchor="t" bIns="91425" lIns="91425" spcFirstLastPara="1" rIns="91425" wrap="square" tIns="91425"/>
          <a:lstStyle>
            <a:lvl1pPr indent="-444500" lvl="0" marL="4572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7350" lvl="2" marL="13716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3pPr>
            <a:lvl4pPr indent="-368300" lvl="3" marL="18288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4pPr>
            <a:lvl5pPr indent="-368300" lvl="4" marL="22860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5pPr>
            <a:lvl6pPr indent="-368300" lvl="5" marL="27432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6pPr>
            <a:lvl7pPr indent="-368300" lvl="6" marL="32004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7pPr>
            <a:lvl8pPr indent="-368300" lvl="7" marL="36576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8pPr>
            <a:lvl9pPr indent="-368300" lvl="8" marL="41148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48" name="Shape 48"/>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ólo el título" type="titleOnly">
  <p:cSld name="TITLE_ONLY">
    <p:spTree>
      <p:nvGrpSpPr>
        <p:cNvPr id="49" name="Shape 49"/>
        <p:cNvGrpSpPr/>
        <p:nvPr/>
      </p:nvGrpSpPr>
      <p:grpSpPr>
        <a:xfrm>
          <a:off x="0" y="0"/>
          <a:ext cx="0" cy="0"/>
          <a:chOff x="0" y="0"/>
          <a:chExt cx="0" cy="0"/>
        </a:xfrm>
      </p:grpSpPr>
      <p:sp>
        <p:nvSpPr>
          <p:cNvPr id="50" name="Shape 50"/>
          <p:cNvSpPr txBox="1"/>
          <p:nvPr>
            <p:ph type="title"/>
          </p:nvPr>
        </p:nvSpPr>
        <p:spPr>
          <a:xfrm>
            <a:off x="480060" y="512659"/>
            <a:ext cx="8641080" cy="2133600"/>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1" name="Shape 51"/>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n blanco" type="blank">
  <p:cSld name="BLANK">
    <p:spTree>
      <p:nvGrpSpPr>
        <p:cNvPr id="54" name="Shape 54"/>
        <p:cNvGrpSpPr/>
        <p:nvPr/>
      </p:nvGrpSpPr>
      <p:grpSpPr>
        <a:xfrm>
          <a:off x="0" y="0"/>
          <a:ext cx="0" cy="0"/>
          <a:chOff x="0" y="0"/>
          <a:chExt cx="0" cy="0"/>
        </a:xfrm>
      </p:grpSpPr>
      <p:sp>
        <p:nvSpPr>
          <p:cNvPr id="55" name="Shape 55"/>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56" name="Shape 56"/>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57" name="Shape 57"/>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ido con título" type="objTx">
  <p:cSld name="OBJECT_WITH_CAPTION_TEXT">
    <p:spTree>
      <p:nvGrpSpPr>
        <p:cNvPr id="58" name="Shape 58"/>
        <p:cNvGrpSpPr/>
        <p:nvPr/>
      </p:nvGrpSpPr>
      <p:grpSpPr>
        <a:xfrm>
          <a:off x="0" y="0"/>
          <a:ext cx="0" cy="0"/>
          <a:chOff x="0" y="0"/>
          <a:chExt cx="0" cy="0"/>
        </a:xfrm>
      </p:grpSpPr>
      <p:sp>
        <p:nvSpPr>
          <p:cNvPr id="59" name="Shape 59"/>
          <p:cNvSpPr txBox="1"/>
          <p:nvPr>
            <p:ph type="title"/>
          </p:nvPr>
        </p:nvSpPr>
        <p:spPr>
          <a:xfrm>
            <a:off x="480061" y="509693"/>
            <a:ext cx="3158729" cy="2169160"/>
          </a:xfrm>
          <a:prstGeom prst="rect">
            <a:avLst/>
          </a:prstGeom>
          <a:noFill/>
          <a:ln>
            <a:noFill/>
          </a:ln>
        </p:spPr>
        <p:txBody>
          <a:bodyPr anchorCtr="0" anchor="b" bIns="91425" lIns="91425" spcFirstLastPara="1" rIns="91425" wrap="square" tIns="91425"/>
          <a:lstStyle>
            <a:lvl1pPr lvl="0" marR="0" rtl="0" algn="l">
              <a:spcBef>
                <a:spcPts val="0"/>
              </a:spcBef>
              <a:spcAft>
                <a:spcPts val="0"/>
              </a:spcAft>
              <a:buClr>
                <a:schemeClr val="dk1"/>
              </a:buClr>
              <a:buSzPts val="2800"/>
              <a:buFont typeface="Calibri"/>
              <a:buNone/>
              <a:defRPr b="1" i="0" sz="28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0" name="Shape 60"/>
          <p:cNvSpPr txBox="1"/>
          <p:nvPr>
            <p:ph idx="1" type="body"/>
          </p:nvPr>
        </p:nvSpPr>
        <p:spPr>
          <a:xfrm>
            <a:off x="3753802" y="509695"/>
            <a:ext cx="5367338" cy="10925811"/>
          </a:xfrm>
          <a:prstGeom prst="rect">
            <a:avLst/>
          </a:prstGeom>
          <a:noFill/>
          <a:ln>
            <a:noFill/>
          </a:ln>
        </p:spPr>
        <p:txBody>
          <a:bodyPr anchorCtr="0" anchor="t" bIns="91425" lIns="91425" spcFirstLastPara="1" rIns="91425" wrap="square" tIns="91425"/>
          <a:lstStyle>
            <a:lvl1pPr indent="-514350" lvl="0" marL="457200" marR="0" rtl="0" algn="l">
              <a:spcBef>
                <a:spcPts val="900"/>
              </a:spcBef>
              <a:spcAft>
                <a:spcPts val="0"/>
              </a:spcAft>
              <a:buClr>
                <a:schemeClr val="dk1"/>
              </a:buClr>
              <a:buSzPts val="4500"/>
              <a:buFont typeface="Arial"/>
              <a:buChar char="•"/>
              <a:defRPr b="0" i="0" sz="4500" u="none" cap="none" strike="noStrike">
                <a:solidFill>
                  <a:schemeClr val="dk1"/>
                </a:solidFill>
                <a:latin typeface="Calibri"/>
                <a:ea typeface="Calibri"/>
                <a:cs typeface="Calibri"/>
                <a:sym typeface="Calibri"/>
              </a:defRPr>
            </a:lvl1pPr>
            <a:lvl2pPr indent="-476250" lvl="1" marL="914400" marR="0" rtl="0" algn="l">
              <a:spcBef>
                <a:spcPts val="78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2pPr>
            <a:lvl3pPr indent="-444500" lvl="2" marL="13716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3pPr>
            <a:lvl4pPr indent="-406400" lvl="3" marL="1828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4pPr>
            <a:lvl5pPr indent="-406400" lvl="4" marL="22860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5pPr>
            <a:lvl6pPr indent="-406400" lvl="5" marL="2743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6pPr>
            <a:lvl7pPr indent="-406400" lvl="6" marL="3200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7pPr>
            <a:lvl8pPr indent="-406400" lvl="7" marL="36576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8pPr>
            <a:lvl9pPr indent="-406400" lvl="8" marL="4114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480061" y="2678855"/>
            <a:ext cx="3158729" cy="8756651"/>
          </a:xfrm>
          <a:prstGeom prst="rect">
            <a:avLst/>
          </a:prstGeom>
          <a:noFill/>
          <a:ln>
            <a:noFill/>
          </a:ln>
        </p:spPr>
        <p:txBody>
          <a:bodyPr anchorCtr="0" anchor="t" bIns="91425" lIns="91425" spcFirstLastPara="1" rIns="91425" wrap="square" tIns="91425"/>
          <a:lstStyle>
            <a:lvl1pPr indent="-228600" lvl="0" marL="457200"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1pPr>
            <a:lvl2pPr indent="-228600" lvl="1" marL="914400" marR="0" rtl="0" algn="l">
              <a:spcBef>
                <a:spcPts val="340"/>
              </a:spcBef>
              <a:spcAft>
                <a:spcPts val="0"/>
              </a:spcAft>
              <a:buClr>
                <a:schemeClr val="dk1"/>
              </a:buClr>
              <a:buSzPts val="1700"/>
              <a:buFont typeface="Arial"/>
              <a:buNone/>
              <a:defRPr b="0" i="0" sz="1700" u="none" cap="none" strike="noStrike">
                <a:solidFill>
                  <a:schemeClr val="dk1"/>
                </a:solidFill>
                <a:latin typeface="Calibri"/>
                <a:ea typeface="Calibri"/>
                <a:cs typeface="Calibri"/>
                <a:sym typeface="Calibri"/>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3pPr>
            <a:lvl4pPr indent="-228600" lvl="3" marL="18288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4pPr>
            <a:lvl5pPr indent="-228600" lvl="4" marL="22860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5pPr>
            <a:lvl6pPr indent="-228600" lvl="5" marL="27432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6pPr>
            <a:lvl7pPr indent="-228600" lvl="6" marL="32004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7pPr>
            <a:lvl8pPr indent="-228600" lvl="7" marL="36576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8pPr>
            <a:lvl9pPr indent="-228600" lvl="8" marL="41148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magen con título" type="picTx">
  <p:cSld name="PICTURE_WITH_CAPTION_TEXT">
    <p:spTree>
      <p:nvGrpSpPr>
        <p:cNvPr id="65" name="Shape 65"/>
        <p:cNvGrpSpPr/>
        <p:nvPr/>
      </p:nvGrpSpPr>
      <p:grpSpPr>
        <a:xfrm>
          <a:off x="0" y="0"/>
          <a:ext cx="0" cy="0"/>
          <a:chOff x="0" y="0"/>
          <a:chExt cx="0" cy="0"/>
        </a:xfrm>
      </p:grpSpPr>
      <p:sp>
        <p:nvSpPr>
          <p:cNvPr id="66" name="Shape 66"/>
          <p:cNvSpPr txBox="1"/>
          <p:nvPr>
            <p:ph type="title"/>
          </p:nvPr>
        </p:nvSpPr>
        <p:spPr>
          <a:xfrm>
            <a:off x="1881902" y="8961122"/>
            <a:ext cx="5760720" cy="1057911"/>
          </a:xfrm>
          <a:prstGeom prst="rect">
            <a:avLst/>
          </a:prstGeom>
          <a:noFill/>
          <a:ln>
            <a:noFill/>
          </a:ln>
        </p:spPr>
        <p:txBody>
          <a:bodyPr anchorCtr="0" anchor="b" bIns="91425" lIns="91425" spcFirstLastPara="1" rIns="91425" wrap="square" tIns="91425"/>
          <a:lstStyle>
            <a:lvl1pPr lvl="0" marR="0" rtl="0" algn="l">
              <a:spcBef>
                <a:spcPts val="0"/>
              </a:spcBef>
              <a:spcAft>
                <a:spcPts val="0"/>
              </a:spcAft>
              <a:buClr>
                <a:schemeClr val="dk1"/>
              </a:buClr>
              <a:buSzPts val="2800"/>
              <a:buFont typeface="Calibri"/>
              <a:buNone/>
              <a:defRPr b="1" i="0" sz="28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7" name="Shape 67"/>
          <p:cNvSpPr/>
          <p:nvPr>
            <p:ph idx="2" type="pic"/>
          </p:nvPr>
        </p:nvSpPr>
        <p:spPr>
          <a:xfrm>
            <a:off x="1881902" y="1143847"/>
            <a:ext cx="5760720" cy="7680960"/>
          </a:xfrm>
          <a:prstGeom prst="rect">
            <a:avLst/>
          </a:prstGeom>
          <a:noFill/>
          <a:ln>
            <a:noFill/>
          </a:ln>
        </p:spPr>
        <p:txBody>
          <a:bodyPr anchorCtr="0" anchor="t" bIns="91425" lIns="91425" spcFirstLastPara="1" rIns="91425" wrap="square" tIns="91425"/>
          <a:lstStyle>
            <a:lvl1pPr lvl="0" marR="0" rtl="0" algn="l">
              <a:spcBef>
                <a:spcPts val="900"/>
              </a:spcBef>
              <a:spcAft>
                <a:spcPts val="0"/>
              </a:spcAft>
              <a:buClr>
                <a:schemeClr val="dk1"/>
              </a:buClr>
              <a:buSzPts val="4500"/>
              <a:buFont typeface="Arial"/>
              <a:buNone/>
              <a:defRPr b="0" i="0" sz="4500" u="none" cap="none" strike="noStrike">
                <a:solidFill>
                  <a:schemeClr val="dk1"/>
                </a:solidFill>
                <a:latin typeface="Calibri"/>
                <a:ea typeface="Calibri"/>
                <a:cs typeface="Calibri"/>
                <a:sym typeface="Calibri"/>
              </a:defRPr>
            </a:lvl1pPr>
            <a:lvl2pPr lvl="1" marR="0" rtl="0" algn="l">
              <a:spcBef>
                <a:spcPts val="780"/>
              </a:spcBef>
              <a:spcAft>
                <a:spcPts val="0"/>
              </a:spcAft>
              <a:buClr>
                <a:schemeClr val="dk1"/>
              </a:buClr>
              <a:buSzPts val="3900"/>
              <a:buFont typeface="Arial"/>
              <a:buNone/>
              <a:defRPr b="0" i="0" sz="3900" u="none" cap="none" strike="noStrike">
                <a:solidFill>
                  <a:schemeClr val="dk1"/>
                </a:solidFill>
                <a:latin typeface="Calibri"/>
                <a:ea typeface="Calibri"/>
                <a:cs typeface="Calibri"/>
                <a:sym typeface="Calibri"/>
              </a:defRPr>
            </a:lvl2pPr>
            <a:lvl3pPr lvl="2" marR="0" rtl="0" algn="l">
              <a:spcBef>
                <a:spcPts val="680"/>
              </a:spcBef>
              <a:spcAft>
                <a:spcPts val="0"/>
              </a:spcAft>
              <a:buClr>
                <a:schemeClr val="dk1"/>
              </a:buClr>
              <a:buSzPts val="3400"/>
              <a:buFont typeface="Arial"/>
              <a:buNone/>
              <a:defRPr b="0" i="0" sz="3400" u="none" cap="none" strike="noStrike">
                <a:solidFill>
                  <a:schemeClr val="dk1"/>
                </a:solidFill>
                <a:latin typeface="Calibri"/>
                <a:ea typeface="Calibri"/>
                <a:cs typeface="Calibri"/>
                <a:sym typeface="Calibri"/>
              </a:defRPr>
            </a:lvl3pPr>
            <a:lvl4pPr lvl="3"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4pPr>
            <a:lvl5pPr lvl="4"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5pPr>
            <a:lvl6pPr lvl="5"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6pPr>
            <a:lvl7pPr lvl="6"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7pPr>
            <a:lvl8pPr lvl="7"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8pPr>
            <a:lvl9pPr lvl="8"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9pPr>
          </a:lstStyle>
          <a:p/>
        </p:txBody>
      </p:sp>
      <p:sp>
        <p:nvSpPr>
          <p:cNvPr id="68" name="Shape 68"/>
          <p:cNvSpPr txBox="1"/>
          <p:nvPr>
            <p:ph idx="1" type="body"/>
          </p:nvPr>
        </p:nvSpPr>
        <p:spPr>
          <a:xfrm>
            <a:off x="1881902" y="10019033"/>
            <a:ext cx="5760720" cy="1502409"/>
          </a:xfrm>
          <a:prstGeom prst="rect">
            <a:avLst/>
          </a:prstGeom>
          <a:noFill/>
          <a:ln>
            <a:noFill/>
          </a:ln>
        </p:spPr>
        <p:txBody>
          <a:bodyPr anchorCtr="0" anchor="t" bIns="91425" lIns="91425" spcFirstLastPara="1" rIns="91425" wrap="square" tIns="91425"/>
          <a:lstStyle>
            <a:lvl1pPr indent="-228600" lvl="0" marL="457200"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1pPr>
            <a:lvl2pPr indent="-228600" lvl="1" marL="914400" marR="0" rtl="0" algn="l">
              <a:spcBef>
                <a:spcPts val="340"/>
              </a:spcBef>
              <a:spcAft>
                <a:spcPts val="0"/>
              </a:spcAft>
              <a:buClr>
                <a:schemeClr val="dk1"/>
              </a:buClr>
              <a:buSzPts val="1700"/>
              <a:buFont typeface="Arial"/>
              <a:buNone/>
              <a:defRPr b="0" i="0" sz="1700" u="none" cap="none" strike="noStrike">
                <a:solidFill>
                  <a:schemeClr val="dk1"/>
                </a:solidFill>
                <a:latin typeface="Calibri"/>
                <a:ea typeface="Calibri"/>
                <a:cs typeface="Calibri"/>
                <a:sym typeface="Calibri"/>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3pPr>
            <a:lvl4pPr indent="-228600" lvl="3" marL="18288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4pPr>
            <a:lvl5pPr indent="-228600" lvl="4" marL="22860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5pPr>
            <a:lvl6pPr indent="-228600" lvl="5" marL="27432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6pPr>
            <a:lvl7pPr indent="-228600" lvl="6" marL="32004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7pPr>
            <a:lvl8pPr indent="-228600" lvl="7" marL="36576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8pPr>
            <a:lvl9pPr indent="-228600" lvl="8" marL="4114800" marR="0" rtl="0" algn="l">
              <a:spcBef>
                <a:spcPts val="260"/>
              </a:spcBef>
              <a:spcAft>
                <a:spcPts val="0"/>
              </a:spcAft>
              <a:buClr>
                <a:schemeClr val="dk1"/>
              </a:buClr>
              <a:buSzPts val="1300"/>
              <a:buFont typeface="Arial"/>
              <a:buNone/>
              <a:defRPr b="0" i="0" sz="13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sz="1700">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sz="1700">
                <a:solidFill>
                  <a:srgbClr val="888888"/>
                </a:solidFill>
                <a:latin typeface="Calibri"/>
                <a:ea typeface="Calibri"/>
                <a:cs typeface="Calibri"/>
                <a:sym typeface="Calibri"/>
              </a:defRPr>
            </a:lvl1pPr>
            <a:lvl2pPr indent="0" lvl="1" marL="0" marR="0" rtl="0" algn="r">
              <a:spcBef>
                <a:spcPts val="0"/>
              </a:spcBef>
              <a:buNone/>
              <a:defRPr sz="1700">
                <a:solidFill>
                  <a:srgbClr val="888888"/>
                </a:solidFill>
                <a:latin typeface="Calibri"/>
                <a:ea typeface="Calibri"/>
                <a:cs typeface="Calibri"/>
                <a:sym typeface="Calibri"/>
              </a:defRPr>
            </a:lvl2pPr>
            <a:lvl3pPr indent="0" lvl="2" marL="0" marR="0" rtl="0" algn="r">
              <a:spcBef>
                <a:spcPts val="0"/>
              </a:spcBef>
              <a:buNone/>
              <a:defRPr sz="1700">
                <a:solidFill>
                  <a:srgbClr val="888888"/>
                </a:solidFill>
                <a:latin typeface="Calibri"/>
                <a:ea typeface="Calibri"/>
                <a:cs typeface="Calibri"/>
                <a:sym typeface="Calibri"/>
              </a:defRPr>
            </a:lvl3pPr>
            <a:lvl4pPr indent="0" lvl="3" marL="0" marR="0" rtl="0" algn="r">
              <a:spcBef>
                <a:spcPts val="0"/>
              </a:spcBef>
              <a:buNone/>
              <a:defRPr sz="1700">
                <a:solidFill>
                  <a:srgbClr val="888888"/>
                </a:solidFill>
                <a:latin typeface="Calibri"/>
                <a:ea typeface="Calibri"/>
                <a:cs typeface="Calibri"/>
                <a:sym typeface="Calibri"/>
              </a:defRPr>
            </a:lvl4pPr>
            <a:lvl5pPr indent="0" lvl="4" marL="0" marR="0" rtl="0" algn="r">
              <a:spcBef>
                <a:spcPts val="0"/>
              </a:spcBef>
              <a:buNone/>
              <a:defRPr sz="1700">
                <a:solidFill>
                  <a:srgbClr val="888888"/>
                </a:solidFill>
                <a:latin typeface="Calibri"/>
                <a:ea typeface="Calibri"/>
                <a:cs typeface="Calibri"/>
                <a:sym typeface="Calibri"/>
              </a:defRPr>
            </a:lvl5pPr>
            <a:lvl6pPr indent="0" lvl="5" marL="0" marR="0" rtl="0" algn="r">
              <a:spcBef>
                <a:spcPts val="0"/>
              </a:spcBef>
              <a:buNone/>
              <a:defRPr sz="1700">
                <a:solidFill>
                  <a:srgbClr val="888888"/>
                </a:solidFill>
                <a:latin typeface="Calibri"/>
                <a:ea typeface="Calibri"/>
                <a:cs typeface="Calibri"/>
                <a:sym typeface="Calibri"/>
              </a:defRPr>
            </a:lvl6pPr>
            <a:lvl7pPr indent="0" lvl="6" marL="0" marR="0" rtl="0" algn="r">
              <a:spcBef>
                <a:spcPts val="0"/>
              </a:spcBef>
              <a:buNone/>
              <a:defRPr sz="1700">
                <a:solidFill>
                  <a:srgbClr val="888888"/>
                </a:solidFill>
                <a:latin typeface="Calibri"/>
                <a:ea typeface="Calibri"/>
                <a:cs typeface="Calibri"/>
                <a:sym typeface="Calibri"/>
              </a:defRPr>
            </a:lvl7pPr>
            <a:lvl8pPr indent="0" lvl="7" marL="0" marR="0" rtl="0" algn="r">
              <a:spcBef>
                <a:spcPts val="0"/>
              </a:spcBef>
              <a:buNone/>
              <a:defRPr sz="1700">
                <a:solidFill>
                  <a:srgbClr val="888888"/>
                </a:solidFill>
                <a:latin typeface="Calibri"/>
                <a:ea typeface="Calibri"/>
                <a:cs typeface="Calibri"/>
                <a:sym typeface="Calibri"/>
              </a:defRPr>
            </a:lvl8pPr>
            <a:lvl9pPr indent="0" lvl="8" marL="0" marR="0" rtl="0" algn="r">
              <a:spcBef>
                <a:spcPts val="0"/>
              </a:spcBef>
              <a:buNone/>
              <a:defRPr sz="1700">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480060" y="512659"/>
            <a:ext cx="8641080" cy="2133600"/>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Clr>
                <a:schemeClr val="dk1"/>
              </a:buClr>
              <a:buSzPts val="6200"/>
              <a:buFont typeface="Calibri"/>
              <a:buNone/>
              <a:defRPr b="0" i="0" sz="6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480060" y="2987041"/>
            <a:ext cx="8641080" cy="8448464"/>
          </a:xfrm>
          <a:prstGeom prst="rect">
            <a:avLst/>
          </a:prstGeom>
          <a:noFill/>
          <a:ln>
            <a:noFill/>
          </a:ln>
        </p:spPr>
        <p:txBody>
          <a:bodyPr anchorCtr="0" anchor="t" bIns="91425" lIns="91425" spcFirstLastPara="1" rIns="91425" wrap="square" tIns="91425"/>
          <a:lstStyle>
            <a:lvl1pPr indent="-514350" lvl="0" marL="457200" marR="0" rtl="0" algn="l">
              <a:spcBef>
                <a:spcPts val="900"/>
              </a:spcBef>
              <a:spcAft>
                <a:spcPts val="0"/>
              </a:spcAft>
              <a:buClr>
                <a:schemeClr val="dk1"/>
              </a:buClr>
              <a:buSzPts val="4500"/>
              <a:buFont typeface="Arial"/>
              <a:buChar char="•"/>
              <a:defRPr b="0" i="0" sz="4500" u="none" cap="none" strike="noStrike">
                <a:solidFill>
                  <a:schemeClr val="dk1"/>
                </a:solidFill>
                <a:latin typeface="Calibri"/>
                <a:ea typeface="Calibri"/>
                <a:cs typeface="Calibri"/>
                <a:sym typeface="Calibri"/>
              </a:defRPr>
            </a:lvl1pPr>
            <a:lvl2pPr indent="-476250" lvl="1" marL="914400" marR="0" rtl="0" algn="l">
              <a:spcBef>
                <a:spcPts val="78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2pPr>
            <a:lvl3pPr indent="-444500" lvl="2" marL="13716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3pPr>
            <a:lvl4pPr indent="-406400" lvl="3" marL="1828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4pPr>
            <a:lvl5pPr indent="-406400" lvl="4" marL="22860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5pPr>
            <a:lvl6pPr indent="-406400" lvl="5" marL="2743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6pPr>
            <a:lvl7pPr indent="-406400" lvl="6" marL="3200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7pPr>
            <a:lvl8pPr indent="-406400" lvl="7" marL="36576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8pPr>
            <a:lvl9pPr indent="-406400" lvl="8" marL="41148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480060" y="11865189"/>
            <a:ext cx="2240280" cy="681567"/>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7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280410" y="11865189"/>
            <a:ext cx="3040380" cy="681567"/>
          </a:xfrm>
          <a:prstGeom prst="rect">
            <a:avLst/>
          </a:prstGeom>
          <a:noFill/>
          <a:ln>
            <a:noFill/>
          </a:ln>
        </p:spPr>
        <p:txBody>
          <a:bodyPr anchorCtr="0" anchor="ctr" bIns="91425" lIns="91425" spcFirstLastPara="1" rIns="91425" wrap="square" tIns="91425"/>
          <a:lstStyle>
            <a:lvl1pPr lvl="0" marR="0" rtl="0" algn="ctr">
              <a:spcBef>
                <a:spcPts val="0"/>
              </a:spcBef>
              <a:spcAft>
                <a:spcPts val="0"/>
              </a:spcAft>
              <a:buSzPts val="1400"/>
              <a:buNone/>
              <a:defRPr b="0" i="0" sz="17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5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6880860" y="11865189"/>
            <a:ext cx="2240280" cy="681567"/>
          </a:xfrm>
          <a:prstGeom prst="rect">
            <a:avLst/>
          </a:prstGeom>
          <a:noFill/>
          <a:ln>
            <a:noFill/>
          </a:ln>
        </p:spPr>
        <p:txBody>
          <a:bodyPr anchorCtr="0" anchor="ctr" bIns="64000" lIns="128000" spcFirstLastPara="1" rIns="128000" wrap="square" tIns="64000">
            <a:noAutofit/>
          </a:bodyPr>
          <a:lstStyle>
            <a:lvl1pPr indent="0" lvl="0" marL="0" marR="0" rtl="0" algn="r">
              <a:spcBef>
                <a:spcPts val="0"/>
              </a:spcBef>
              <a:buNone/>
              <a:defRPr b="0" i="0" sz="1700" u="none" cap="none" strike="noStrike">
                <a:solidFill>
                  <a:srgbClr val="888888"/>
                </a:solidFill>
                <a:latin typeface="Calibri"/>
                <a:ea typeface="Calibri"/>
                <a:cs typeface="Calibri"/>
                <a:sym typeface="Calibri"/>
              </a:defRPr>
            </a:lvl1pPr>
            <a:lvl2pPr indent="0" lvl="1" marL="0" marR="0" rtl="0" algn="r">
              <a:spcBef>
                <a:spcPts val="0"/>
              </a:spcBef>
              <a:buNone/>
              <a:defRPr b="0" i="0" sz="1700" u="none" cap="none" strike="noStrike">
                <a:solidFill>
                  <a:srgbClr val="888888"/>
                </a:solidFill>
                <a:latin typeface="Calibri"/>
                <a:ea typeface="Calibri"/>
                <a:cs typeface="Calibri"/>
                <a:sym typeface="Calibri"/>
              </a:defRPr>
            </a:lvl2pPr>
            <a:lvl3pPr indent="0" lvl="2" marL="0" marR="0" rtl="0" algn="r">
              <a:spcBef>
                <a:spcPts val="0"/>
              </a:spcBef>
              <a:buNone/>
              <a:defRPr b="0" i="0" sz="1700" u="none" cap="none" strike="noStrike">
                <a:solidFill>
                  <a:srgbClr val="888888"/>
                </a:solidFill>
                <a:latin typeface="Calibri"/>
                <a:ea typeface="Calibri"/>
                <a:cs typeface="Calibri"/>
                <a:sym typeface="Calibri"/>
              </a:defRPr>
            </a:lvl3pPr>
            <a:lvl4pPr indent="0" lvl="3" marL="0" marR="0" rtl="0" algn="r">
              <a:spcBef>
                <a:spcPts val="0"/>
              </a:spcBef>
              <a:buNone/>
              <a:defRPr b="0" i="0" sz="1700" u="none" cap="none" strike="noStrike">
                <a:solidFill>
                  <a:srgbClr val="888888"/>
                </a:solidFill>
                <a:latin typeface="Calibri"/>
                <a:ea typeface="Calibri"/>
                <a:cs typeface="Calibri"/>
                <a:sym typeface="Calibri"/>
              </a:defRPr>
            </a:lvl4pPr>
            <a:lvl5pPr indent="0" lvl="4" marL="0" marR="0" rtl="0" algn="r">
              <a:spcBef>
                <a:spcPts val="0"/>
              </a:spcBef>
              <a:buNone/>
              <a:defRPr b="0" i="0" sz="1700" u="none" cap="none" strike="noStrike">
                <a:solidFill>
                  <a:srgbClr val="888888"/>
                </a:solidFill>
                <a:latin typeface="Calibri"/>
                <a:ea typeface="Calibri"/>
                <a:cs typeface="Calibri"/>
                <a:sym typeface="Calibri"/>
              </a:defRPr>
            </a:lvl5pPr>
            <a:lvl6pPr indent="0" lvl="5" marL="0" marR="0" rtl="0" algn="r">
              <a:spcBef>
                <a:spcPts val="0"/>
              </a:spcBef>
              <a:buNone/>
              <a:defRPr b="0" i="0" sz="1700" u="none" cap="none" strike="noStrike">
                <a:solidFill>
                  <a:srgbClr val="888888"/>
                </a:solidFill>
                <a:latin typeface="Calibri"/>
                <a:ea typeface="Calibri"/>
                <a:cs typeface="Calibri"/>
                <a:sym typeface="Calibri"/>
              </a:defRPr>
            </a:lvl6pPr>
            <a:lvl7pPr indent="0" lvl="6" marL="0" marR="0" rtl="0" algn="r">
              <a:spcBef>
                <a:spcPts val="0"/>
              </a:spcBef>
              <a:buNone/>
              <a:defRPr b="0" i="0" sz="1700" u="none" cap="none" strike="noStrike">
                <a:solidFill>
                  <a:srgbClr val="888888"/>
                </a:solidFill>
                <a:latin typeface="Calibri"/>
                <a:ea typeface="Calibri"/>
                <a:cs typeface="Calibri"/>
                <a:sym typeface="Calibri"/>
              </a:defRPr>
            </a:lvl7pPr>
            <a:lvl8pPr indent="0" lvl="7" marL="0" marR="0" rtl="0" algn="r">
              <a:spcBef>
                <a:spcPts val="0"/>
              </a:spcBef>
              <a:buNone/>
              <a:defRPr b="0" i="0" sz="1700" u="none" cap="none" strike="noStrike">
                <a:solidFill>
                  <a:srgbClr val="888888"/>
                </a:solidFill>
                <a:latin typeface="Calibri"/>
                <a:ea typeface="Calibri"/>
                <a:cs typeface="Calibri"/>
                <a:sym typeface="Calibri"/>
              </a:defRPr>
            </a:lvl8pPr>
            <a:lvl9pPr indent="0" lvl="8" marL="0" marR="0" rtl="0" algn="r">
              <a:spcBef>
                <a:spcPts val="0"/>
              </a:spcBef>
              <a:buNone/>
              <a:defRPr b="0" i="0" sz="1700" u="none" cap="none" strike="noStrike">
                <a:solidFill>
                  <a:srgbClr val="888888"/>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pic>
        <p:nvPicPr>
          <p:cNvPr id="88" name="Shape 88"/>
          <p:cNvPicPr preferRelativeResize="0"/>
          <p:nvPr/>
        </p:nvPicPr>
        <p:blipFill rotWithShape="1">
          <a:blip r:embed="rId3">
            <a:alphaModFix/>
          </a:blip>
          <a:srcRect b="0" l="22574" r="22574" t="0"/>
          <a:stretch/>
        </p:blipFill>
        <p:spPr>
          <a:xfrm>
            <a:off x="-6400" y="31141"/>
            <a:ext cx="9607600" cy="12953528"/>
          </a:xfrm>
          <a:prstGeom prst="rect">
            <a:avLst/>
          </a:prstGeom>
          <a:noFill/>
          <a:ln>
            <a:noFill/>
          </a:ln>
        </p:spPr>
      </p:pic>
      <p:sp>
        <p:nvSpPr>
          <p:cNvPr id="89" name="Shape 89"/>
          <p:cNvSpPr/>
          <p:nvPr/>
        </p:nvSpPr>
        <p:spPr>
          <a:xfrm>
            <a:off x="1314382" y="482033"/>
            <a:ext cx="6972411" cy="923330"/>
          </a:xfrm>
          <a:prstGeom prst="rect">
            <a:avLst/>
          </a:prstGeom>
        </p:spPr>
        <p:txBody>
          <a:bodyPr>
            <a:prstTxWarp prst="textPlain"/>
          </a:bodyPr>
          <a:lstStyle/>
          <a:p>
            <a:pPr lvl="0" algn="ctr"/>
            <a:r>
              <a:rPr b="1" i="0">
                <a:ln>
                  <a:noFill/>
                </a:ln>
                <a:gradFill>
                  <a:gsLst>
                    <a:gs pos="0">
                      <a:srgbClr val="DF322D"/>
                    </a:gs>
                    <a:gs pos="25000">
                      <a:srgbClr val="DF322D"/>
                    </a:gs>
                    <a:gs pos="100000">
                      <a:srgbClr val="9F1E1A"/>
                    </a:gs>
                  </a:gsLst>
                  <a:lin ang="5400000" scaled="0"/>
                </a:gradFill>
                <a:latin typeface="Calibri"/>
              </a:rPr>
              <a:t>EUROPE ON THE MOVE</a:t>
            </a:r>
          </a:p>
        </p:txBody>
      </p:sp>
      <p:sp>
        <p:nvSpPr>
          <p:cNvPr id="90" name="Shape 90"/>
          <p:cNvSpPr/>
          <p:nvPr/>
        </p:nvSpPr>
        <p:spPr>
          <a:xfrm>
            <a:off x="336104" y="1776066"/>
            <a:ext cx="3816424" cy="3688629"/>
          </a:xfrm>
          <a:prstGeom prst="snip2DiagRect">
            <a:avLst>
              <a:gd fmla="val 0" name="adj1"/>
              <a:gd fmla="val 16667" name="adj2"/>
            </a:avLst>
          </a:prstGeom>
          <a:gradFill>
            <a:gsLst>
              <a:gs pos="0">
                <a:srgbClr val="97B4E4"/>
              </a:gs>
              <a:gs pos="50000">
                <a:srgbClr val="BFCFEC"/>
              </a:gs>
              <a:gs pos="100000">
                <a:srgbClr val="E0E8F4"/>
              </a:gs>
            </a:gsLst>
            <a:lin ang="8100000" scaled="0"/>
          </a:gra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rPr b="1" i="0" lang="es-ES" sz="2500" u="none" cap="none" strike="noStrike">
                <a:solidFill>
                  <a:srgbClr val="FF0000"/>
                </a:solidFill>
                <a:latin typeface="Calibri"/>
                <a:ea typeface="Calibri"/>
                <a:cs typeface="Calibri"/>
                <a:sym typeface="Calibri"/>
              </a:rPr>
              <a:t>DOCUMENTATION</a:t>
            </a:r>
            <a:endParaRPr/>
          </a:p>
          <a:p>
            <a:pPr indent="0" lvl="0" marL="0" marR="0" rtl="0" algn="ctr">
              <a:spcBef>
                <a:spcPts val="0"/>
              </a:spcBef>
              <a:spcAft>
                <a:spcPts val="0"/>
              </a:spcAft>
              <a:buNone/>
            </a:pPr>
            <a:r>
              <a:rPr b="0" i="0" lang="es-ES" sz="2500" u="none" cap="none" strike="noStrike">
                <a:solidFill>
                  <a:schemeClr val="dk1"/>
                </a:solidFill>
                <a:latin typeface="Calibri"/>
                <a:ea typeface="Calibri"/>
                <a:cs typeface="Calibri"/>
                <a:sym typeface="Calibri"/>
              </a:rPr>
              <a:t>Ways to enter legally</a:t>
            </a:r>
            <a:r>
              <a:rPr b="1" i="0" lang="es-ES" sz="2500" u="none" cap="none" strike="noStrike">
                <a:solidFill>
                  <a:schemeClr val="dk1"/>
                </a:solidFill>
                <a:latin typeface="Calibri"/>
                <a:ea typeface="Calibri"/>
                <a:cs typeface="Calibri"/>
                <a:sym typeface="Calibri"/>
              </a:rPr>
              <a:t>:</a:t>
            </a:r>
            <a:endParaRPr/>
          </a:p>
          <a:p>
            <a:pPr indent="-342900" lvl="0" marL="342900" marR="0" rtl="0" algn="ctr">
              <a:spcBef>
                <a:spcPts val="0"/>
              </a:spcBef>
              <a:spcAft>
                <a:spcPts val="0"/>
              </a:spcAft>
              <a:buClr>
                <a:schemeClr val="dk1"/>
              </a:buClr>
              <a:buSzPts val="2500"/>
              <a:buFont typeface="Arial"/>
              <a:buChar char="•"/>
            </a:pPr>
            <a:r>
              <a:rPr b="1" i="0" lang="es-ES" sz="2500" u="none" cap="none" strike="noStrike">
                <a:solidFill>
                  <a:schemeClr val="dk1"/>
                </a:solidFill>
                <a:latin typeface="Calibri"/>
                <a:ea typeface="Calibri"/>
                <a:cs typeface="Calibri"/>
                <a:sym typeface="Calibri"/>
              </a:rPr>
              <a:t>Tourist Visa </a:t>
            </a:r>
            <a:endParaRPr/>
          </a:p>
          <a:p>
            <a:pPr indent="0" lvl="0" marL="0" marR="0" rtl="0" algn="ctr">
              <a:spcBef>
                <a:spcPts val="0"/>
              </a:spcBef>
              <a:spcAft>
                <a:spcPts val="0"/>
              </a:spcAft>
              <a:buNone/>
            </a:pPr>
            <a:r>
              <a:rPr b="1" i="0" lang="es-ES" sz="2500" u="none" cap="none" strike="noStrike">
                <a:solidFill>
                  <a:schemeClr val="dk1"/>
                </a:solidFill>
                <a:latin typeface="Calibri"/>
                <a:ea typeface="Calibri"/>
                <a:cs typeface="Calibri"/>
                <a:sym typeface="Calibri"/>
              </a:rPr>
              <a:t>(90 days)</a:t>
            </a:r>
            <a:endParaRPr/>
          </a:p>
          <a:p>
            <a:pPr indent="-342900" lvl="0" marL="342900" marR="0" rtl="0" algn="ctr">
              <a:spcBef>
                <a:spcPts val="0"/>
              </a:spcBef>
              <a:spcAft>
                <a:spcPts val="0"/>
              </a:spcAft>
              <a:buClr>
                <a:schemeClr val="dk1"/>
              </a:buClr>
              <a:buSzPts val="2500"/>
              <a:buFont typeface="Arial"/>
              <a:buChar char="•"/>
            </a:pPr>
            <a:r>
              <a:rPr b="1" i="0" lang="es-ES" sz="2500" u="none" cap="none" strike="noStrike">
                <a:solidFill>
                  <a:schemeClr val="dk1"/>
                </a:solidFill>
                <a:latin typeface="Calibri"/>
                <a:ea typeface="Calibri"/>
                <a:cs typeface="Calibri"/>
                <a:sym typeface="Calibri"/>
              </a:rPr>
              <a:t>Student Visa</a:t>
            </a:r>
            <a:endParaRPr/>
          </a:p>
          <a:p>
            <a:pPr indent="-342900" lvl="0" marL="342900" marR="0" rtl="0" algn="ctr">
              <a:spcBef>
                <a:spcPts val="0"/>
              </a:spcBef>
              <a:spcAft>
                <a:spcPts val="0"/>
              </a:spcAft>
              <a:buClr>
                <a:schemeClr val="dk1"/>
              </a:buClr>
              <a:buSzPts val="2500"/>
              <a:buFont typeface="Arial"/>
              <a:buChar char="•"/>
            </a:pPr>
            <a:r>
              <a:rPr b="1" i="0" lang="es-ES" sz="2500" u="none" cap="none" strike="noStrike">
                <a:solidFill>
                  <a:schemeClr val="dk1"/>
                </a:solidFill>
                <a:latin typeface="Calibri"/>
                <a:ea typeface="Calibri"/>
                <a:cs typeface="Calibri"/>
                <a:sym typeface="Calibri"/>
              </a:rPr>
              <a:t>Resident Family (family regrouping)</a:t>
            </a:r>
            <a:endParaRPr/>
          </a:p>
          <a:p>
            <a:pPr indent="0" lvl="0" marL="0" marR="0" rtl="0" algn="ctr">
              <a:spcBef>
                <a:spcPts val="0"/>
              </a:spcBef>
              <a:spcAft>
                <a:spcPts val="0"/>
              </a:spcAft>
              <a:buNone/>
            </a:pPr>
            <a:r>
              <a:t/>
            </a:r>
            <a:endParaRPr b="1" i="0" sz="25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a:p>
            <a:pPr indent="0" lvl="0" marL="0" marR="0" rtl="0" algn="ctr">
              <a:spcBef>
                <a:spcPts val="0"/>
              </a:spcBef>
              <a:spcAft>
                <a:spcPts val="0"/>
              </a:spcAft>
              <a:buNone/>
            </a:pPr>
            <a:r>
              <a:t/>
            </a:r>
            <a:endParaRPr b="1" i="0" sz="2500" u="none" cap="none" strike="noStrike">
              <a:solidFill>
                <a:srgbClr val="FF0000"/>
              </a:solidFill>
              <a:latin typeface="Calibri"/>
              <a:ea typeface="Calibri"/>
              <a:cs typeface="Calibri"/>
              <a:sym typeface="Calibri"/>
            </a:endParaRPr>
          </a:p>
        </p:txBody>
      </p:sp>
      <p:sp>
        <p:nvSpPr>
          <p:cNvPr id="91" name="Shape 91"/>
          <p:cNvSpPr txBox="1"/>
          <p:nvPr/>
        </p:nvSpPr>
        <p:spPr>
          <a:xfrm>
            <a:off x="430074" y="5835394"/>
            <a:ext cx="4060531" cy="602361"/>
          </a:xfrm>
          <a:prstGeom prst="rect">
            <a:avLst/>
          </a:prstGeom>
          <a:solidFill>
            <a:srgbClr val="FFFF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s-ES" sz="1600" u="none" cap="none" strike="noStrike">
                <a:solidFill>
                  <a:schemeClr val="dk1"/>
                </a:solidFill>
                <a:latin typeface="Calibri"/>
                <a:ea typeface="Calibri"/>
                <a:cs typeface="Calibri"/>
                <a:sym typeface="Calibri"/>
              </a:rPr>
              <a:t>As we are Europeans, we have the tourist visa around the world</a:t>
            </a:r>
            <a:endParaRPr sz="1600">
              <a:solidFill>
                <a:schemeClr val="dk1"/>
              </a:solidFill>
              <a:latin typeface="Calibri"/>
              <a:ea typeface="Calibri"/>
              <a:cs typeface="Calibri"/>
              <a:sym typeface="Calibri"/>
            </a:endParaRPr>
          </a:p>
        </p:txBody>
      </p:sp>
      <p:cxnSp>
        <p:nvCxnSpPr>
          <p:cNvPr id="92" name="Shape 92"/>
          <p:cNvCxnSpPr/>
          <p:nvPr/>
        </p:nvCxnSpPr>
        <p:spPr>
          <a:xfrm>
            <a:off x="2352328" y="4960640"/>
            <a:ext cx="0" cy="850776"/>
          </a:xfrm>
          <a:prstGeom prst="straightConnector1">
            <a:avLst/>
          </a:prstGeom>
          <a:noFill/>
          <a:ln cap="flat" cmpd="sng" w="76200">
            <a:solidFill>
              <a:schemeClr val="lt1"/>
            </a:solidFill>
            <a:prstDash val="solid"/>
            <a:round/>
            <a:headEnd len="sm" w="sm" type="none"/>
            <a:tailEnd len="med" w="med" type="stealth"/>
          </a:ln>
          <a:effectLst>
            <a:outerShdw blurRad="40000" rotWithShape="0" dir="5400000" dist="23000">
              <a:srgbClr val="000000">
                <a:alpha val="34901"/>
              </a:srgbClr>
            </a:outerShdw>
          </a:effectLst>
        </p:spPr>
      </p:cxnSp>
      <p:cxnSp>
        <p:nvCxnSpPr>
          <p:cNvPr id="93" name="Shape 93"/>
          <p:cNvCxnSpPr/>
          <p:nvPr/>
        </p:nvCxnSpPr>
        <p:spPr>
          <a:xfrm flipH="1" rot="10800000">
            <a:off x="3576464" y="3404405"/>
            <a:ext cx="1152000" cy="432000"/>
          </a:xfrm>
          <a:prstGeom prst="curvedConnector3">
            <a:avLst>
              <a:gd fmla="val 50006" name="adj1"/>
            </a:avLst>
          </a:prstGeom>
          <a:noFill/>
          <a:ln cap="flat" cmpd="sng" w="76200">
            <a:solidFill>
              <a:schemeClr val="lt1"/>
            </a:solidFill>
            <a:prstDash val="solid"/>
            <a:round/>
            <a:headEnd len="sm" w="sm" type="none"/>
            <a:tailEnd len="med" w="med" type="stealth"/>
          </a:ln>
        </p:spPr>
      </p:cxnSp>
      <p:sp>
        <p:nvSpPr>
          <p:cNvPr id="94" name="Shape 94"/>
          <p:cNvSpPr/>
          <p:nvPr/>
        </p:nvSpPr>
        <p:spPr>
          <a:xfrm>
            <a:off x="4728484" y="1573787"/>
            <a:ext cx="4808100" cy="5907000"/>
          </a:xfrm>
          <a:prstGeom prst="ellipse">
            <a:avLst/>
          </a:prstGeom>
          <a:gradFill>
            <a:gsLst>
              <a:gs pos="0">
                <a:srgbClr val="FF7E99"/>
              </a:gs>
              <a:gs pos="50000">
                <a:srgbClr val="FFB1BF"/>
              </a:gs>
              <a:gs pos="100000">
                <a:srgbClr val="FFD9DF"/>
              </a:gs>
            </a:gsLst>
            <a:lin ang="2700000" scaled="0"/>
          </a:gra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5" name="Shape 95"/>
          <p:cNvSpPr txBox="1"/>
          <p:nvPr/>
        </p:nvSpPr>
        <p:spPr>
          <a:xfrm>
            <a:off x="4278717" y="1573784"/>
            <a:ext cx="5563800" cy="5447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1800">
                <a:solidFill>
                  <a:schemeClr val="dk1"/>
                </a:solidFill>
                <a:latin typeface="Calibri"/>
                <a:ea typeface="Calibri"/>
                <a:cs typeface="Calibri"/>
                <a:sym typeface="Calibri"/>
              </a:rPr>
              <a:t>                            </a:t>
            </a:r>
            <a:endParaRPr/>
          </a:p>
          <a:p>
            <a:pPr indent="0" lvl="0" marL="0" marR="0" rtl="0">
              <a:spcBef>
                <a:spcPts val="0"/>
              </a:spcBef>
              <a:spcAft>
                <a:spcPts val="0"/>
              </a:spcAft>
              <a:buNone/>
            </a:pPr>
            <a:r>
              <a:rPr b="1" lang="es-ES" sz="2400">
                <a:solidFill>
                  <a:srgbClr val="FF0000"/>
                </a:solidFill>
                <a:latin typeface="Calibri"/>
                <a:ea typeface="Calibri"/>
                <a:cs typeface="Calibri"/>
                <a:sym typeface="Calibri"/>
              </a:rPr>
              <a:t>           </a:t>
            </a:r>
            <a:r>
              <a:rPr b="1" lang="es-ES" sz="2400">
                <a:solidFill>
                  <a:srgbClr val="FF0000"/>
                </a:solidFill>
                <a:latin typeface="Calibri"/>
                <a:ea typeface="Calibri"/>
                <a:cs typeface="Calibri"/>
                <a:sym typeface="Calibri"/>
              </a:rPr>
              <a:t>                SOCIAL ROOTS:</a:t>
            </a:r>
            <a:endParaRPr b="1" sz="1600">
              <a:solidFill>
                <a:schemeClr val="dk1"/>
              </a:solidFill>
              <a:latin typeface="Calibri"/>
              <a:ea typeface="Calibri"/>
              <a:cs typeface="Calibri"/>
              <a:sym typeface="Calibri"/>
            </a:endParaRPr>
          </a:p>
          <a:p>
            <a:pPr indent="0" lvl="0" marL="0" marR="0" rtl="0">
              <a:spcBef>
                <a:spcPts val="0"/>
              </a:spcBef>
              <a:spcAft>
                <a:spcPts val="0"/>
              </a:spcAft>
              <a:buNone/>
            </a:pPr>
            <a:r>
              <a:rPr lang="es-ES" sz="1800">
                <a:solidFill>
                  <a:schemeClr val="dk1"/>
                </a:solidFill>
                <a:latin typeface="Calibri"/>
                <a:ea typeface="Calibri"/>
                <a:cs typeface="Calibri"/>
                <a:sym typeface="Calibri"/>
              </a:rPr>
              <a:t>                     </a:t>
            </a:r>
            <a:r>
              <a:rPr lang="es-ES" sz="1800">
                <a:solidFill>
                  <a:schemeClr val="dk1"/>
                </a:solidFill>
                <a:latin typeface="Calibri"/>
                <a:ea typeface="Calibri"/>
                <a:cs typeface="Calibri"/>
                <a:sym typeface="Calibri"/>
              </a:rPr>
              <a:t>                1. Three years of</a:t>
            </a:r>
            <a:endParaRPr/>
          </a:p>
          <a:p>
            <a:pPr indent="0" lvl="0" marL="0" marR="0" rtl="0">
              <a:spcBef>
                <a:spcPts val="0"/>
              </a:spcBef>
              <a:spcAft>
                <a:spcPts val="0"/>
              </a:spcAft>
              <a:buNone/>
            </a:pPr>
            <a:r>
              <a:rPr lang="es-ES" sz="1800">
                <a:solidFill>
                  <a:schemeClr val="dk1"/>
                </a:solidFill>
                <a:latin typeface="Calibri"/>
                <a:ea typeface="Calibri"/>
                <a:cs typeface="Calibri"/>
                <a:sym typeface="Calibri"/>
              </a:rPr>
              <a:t> </a:t>
            </a:r>
            <a:r>
              <a:rPr lang="es-ES" sz="1800">
                <a:solidFill>
                  <a:schemeClr val="dk1"/>
                </a:solidFill>
                <a:latin typeface="Calibri"/>
                <a:ea typeface="Calibri"/>
                <a:cs typeface="Calibri"/>
                <a:sym typeface="Calibri"/>
              </a:rPr>
              <a:t>                            residence registration in a </a:t>
            </a:r>
            <a:endParaRPr/>
          </a:p>
          <a:p>
            <a:pPr indent="0" lvl="0" marL="0" marR="0" rtl="0">
              <a:spcBef>
                <a:spcPts val="0"/>
              </a:spcBef>
              <a:spcAft>
                <a:spcPts val="0"/>
              </a:spcAft>
              <a:buNone/>
            </a:pPr>
            <a:r>
              <a:rPr lang="es-ES" sz="1800">
                <a:solidFill>
                  <a:schemeClr val="dk1"/>
                </a:solidFill>
                <a:latin typeface="Calibri"/>
                <a:ea typeface="Calibri"/>
                <a:cs typeface="Calibri"/>
                <a:sym typeface="Calibri"/>
              </a:rPr>
              <a:t>                </a:t>
            </a:r>
            <a:r>
              <a:rPr lang="es-ES" sz="1800">
                <a:solidFill>
                  <a:schemeClr val="dk1"/>
                </a:solidFill>
                <a:latin typeface="Calibri"/>
                <a:ea typeface="Calibri"/>
                <a:cs typeface="Calibri"/>
                <a:sym typeface="Calibri"/>
              </a:rPr>
              <a:t>            town: They can pay for the </a:t>
            </a:r>
            <a:endParaRPr/>
          </a:p>
          <a:p>
            <a:pPr indent="0" lvl="0" marL="0" marR="0" rtl="0">
              <a:spcBef>
                <a:spcPts val="0"/>
              </a:spcBef>
              <a:spcAft>
                <a:spcPts val="0"/>
              </a:spcAft>
              <a:buNone/>
            </a:pPr>
            <a:r>
              <a:rPr lang="es-ES" sz="1800">
                <a:solidFill>
                  <a:schemeClr val="dk1"/>
                </a:solidFill>
                <a:latin typeface="Calibri"/>
                <a:ea typeface="Calibri"/>
                <a:cs typeface="Calibri"/>
                <a:sym typeface="Calibri"/>
              </a:rPr>
              <a:t>                                          registration.</a:t>
            </a:r>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    </a:t>
            </a:r>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    2. Prove that they have social roots:</a:t>
            </a:r>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   Father, mother, son/daughter or couple (legal </a:t>
            </a:r>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residents). They have to do the 02 report </a:t>
            </a:r>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(interview and know how to speak Spanish and </a:t>
            </a:r>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Catalan (45 hours).</a:t>
            </a:r>
            <a:endParaRPr/>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   3. Work contract: Reliable companies  and                                                                                                                                          they need the NIE ( Foreigners Identifications                                                                     Number)</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       4. They mustn’t have any social or </a:t>
            </a:r>
            <a:endParaRPr/>
          </a:p>
          <a:p>
            <a:pPr indent="0" lvl="0" marL="0" marR="0" rtl="0" algn="ctr">
              <a:spcBef>
                <a:spcPts val="0"/>
              </a:spcBef>
              <a:spcAft>
                <a:spcPts val="0"/>
              </a:spcAft>
              <a:buNone/>
            </a:pPr>
            <a:r>
              <a:rPr lang="es-ES" sz="1800">
                <a:solidFill>
                  <a:schemeClr val="dk1"/>
                </a:solidFill>
                <a:latin typeface="Calibri"/>
                <a:ea typeface="Calibri"/>
                <a:cs typeface="Calibri"/>
                <a:sym typeface="Calibri"/>
              </a:rPr>
              <a:t>                  penal antecedents.</a:t>
            </a:r>
            <a:endParaRPr sz="1800">
              <a:solidFill>
                <a:schemeClr val="dk1"/>
              </a:solidFill>
              <a:latin typeface="Calibri"/>
              <a:ea typeface="Calibri"/>
              <a:cs typeface="Calibri"/>
              <a:sym typeface="Calibri"/>
            </a:endParaRPr>
          </a:p>
        </p:txBody>
      </p:sp>
      <p:sp>
        <p:nvSpPr>
          <p:cNvPr id="96" name="Shape 96"/>
          <p:cNvSpPr txBox="1"/>
          <p:nvPr/>
        </p:nvSpPr>
        <p:spPr>
          <a:xfrm>
            <a:off x="176064" y="6931009"/>
            <a:ext cx="5328592" cy="1477328"/>
          </a:xfrm>
          <a:prstGeom prst="rect">
            <a:avLst/>
          </a:prstGeom>
          <a:solidFill>
            <a:srgbClr val="7030A0"/>
          </a:solidFill>
          <a:ln cap="flat" cmpd="sng" w="38100">
            <a:solidFill>
              <a:srgbClr val="B7CCE4"/>
            </a:solidFill>
            <a:prstDash val="dash"/>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s-ES" sz="1800">
                <a:solidFill>
                  <a:schemeClr val="lt1"/>
                </a:solidFill>
                <a:latin typeface="Calibri"/>
                <a:ea typeface="Calibri"/>
                <a:cs typeface="Calibri"/>
                <a:sym typeface="Calibri"/>
              </a:rPr>
              <a:t>When you get the NIE, you get a one-year card and you have to work 6 months. After six months you get three more cards which last for two years, and finally you get another card for five years more (In that period of time you aren’t allowed to leave Spain)</a:t>
            </a:r>
            <a:endParaRPr sz="1800">
              <a:solidFill>
                <a:schemeClr val="lt1"/>
              </a:solidFill>
              <a:latin typeface="Calibri"/>
              <a:ea typeface="Calibri"/>
              <a:cs typeface="Calibri"/>
              <a:sym typeface="Calibri"/>
            </a:endParaRPr>
          </a:p>
        </p:txBody>
      </p:sp>
      <p:sp>
        <p:nvSpPr>
          <p:cNvPr id="97" name="Shape 97"/>
          <p:cNvSpPr/>
          <p:nvPr/>
        </p:nvSpPr>
        <p:spPr>
          <a:xfrm>
            <a:off x="5736703" y="7486229"/>
            <a:ext cx="936105" cy="786779"/>
          </a:xfrm>
          <a:prstGeom prst="leftUpArrow">
            <a:avLst/>
          </a:prstGeom>
          <a:solidFill>
            <a:schemeClr val="l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500">
              <a:solidFill>
                <a:schemeClr val="lt1"/>
              </a:solidFill>
              <a:latin typeface="Calibri"/>
              <a:ea typeface="Calibri"/>
              <a:cs typeface="Calibri"/>
              <a:sym typeface="Calibri"/>
            </a:endParaRPr>
          </a:p>
        </p:txBody>
      </p:sp>
      <p:sp>
        <p:nvSpPr>
          <p:cNvPr id="98" name="Shape 98"/>
          <p:cNvSpPr/>
          <p:nvPr/>
        </p:nvSpPr>
        <p:spPr>
          <a:xfrm>
            <a:off x="176075" y="8489025"/>
            <a:ext cx="6496800" cy="2256900"/>
          </a:xfrm>
          <a:prstGeom prst="ellipse">
            <a:avLst/>
          </a:prstGeom>
          <a:gradFill>
            <a:gsLst>
              <a:gs pos="0">
                <a:srgbClr val="8CDE9E"/>
              </a:gs>
              <a:gs pos="50000">
                <a:srgbClr val="BAE8C3"/>
              </a:gs>
              <a:gs pos="100000">
                <a:srgbClr val="DEF2E1"/>
              </a:gs>
            </a:gsLst>
            <a:lin ang="2700000" scaled="0"/>
          </a:gra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500">
              <a:solidFill>
                <a:schemeClr val="lt1"/>
              </a:solidFill>
              <a:latin typeface="Calibri"/>
              <a:ea typeface="Calibri"/>
              <a:cs typeface="Calibri"/>
              <a:sym typeface="Calibri"/>
            </a:endParaRPr>
          </a:p>
          <a:p>
            <a:pPr indent="0" lvl="0" marL="0" marR="0" rtl="0" algn="ctr">
              <a:spcBef>
                <a:spcPts val="0"/>
              </a:spcBef>
              <a:spcAft>
                <a:spcPts val="0"/>
              </a:spcAft>
              <a:buNone/>
            </a:pPr>
            <a:r>
              <a:t/>
            </a:r>
            <a:endParaRPr sz="2500">
              <a:solidFill>
                <a:schemeClr val="lt1"/>
              </a:solidFill>
              <a:latin typeface="Calibri"/>
              <a:ea typeface="Calibri"/>
              <a:cs typeface="Calibri"/>
              <a:sym typeface="Calibri"/>
            </a:endParaRPr>
          </a:p>
          <a:p>
            <a:pPr indent="0" lvl="0" marL="0" marR="0" rtl="0" algn="ctr">
              <a:spcBef>
                <a:spcPts val="0"/>
              </a:spcBef>
              <a:spcAft>
                <a:spcPts val="0"/>
              </a:spcAft>
              <a:buNone/>
            </a:pPr>
            <a:r>
              <a:t/>
            </a:r>
            <a:endParaRPr sz="2500">
              <a:solidFill>
                <a:schemeClr val="lt1"/>
              </a:solidFill>
              <a:latin typeface="Calibri"/>
              <a:ea typeface="Calibri"/>
              <a:cs typeface="Calibri"/>
              <a:sym typeface="Calibri"/>
            </a:endParaRPr>
          </a:p>
          <a:p>
            <a:pPr indent="0" lvl="0" marL="0" marR="0" rtl="0" algn="ctr">
              <a:spcBef>
                <a:spcPts val="0"/>
              </a:spcBef>
              <a:spcAft>
                <a:spcPts val="0"/>
              </a:spcAft>
              <a:buNone/>
            </a:pPr>
            <a:r>
              <a:rPr lang="es-ES" sz="2500">
                <a:solidFill>
                  <a:schemeClr val="lt1"/>
                </a:solidFill>
                <a:latin typeface="Calibri"/>
                <a:ea typeface="Calibri"/>
                <a:cs typeface="Calibri"/>
                <a:sym typeface="Calibri"/>
              </a:rPr>
              <a:t> </a:t>
            </a:r>
            <a:endParaRPr sz="2500">
              <a:solidFill>
                <a:schemeClr val="lt1"/>
              </a:solidFill>
              <a:latin typeface="Calibri"/>
              <a:ea typeface="Calibri"/>
              <a:cs typeface="Calibri"/>
              <a:sym typeface="Calibri"/>
            </a:endParaRPr>
          </a:p>
        </p:txBody>
      </p:sp>
      <p:sp>
        <p:nvSpPr>
          <p:cNvPr id="99" name="Shape 99"/>
          <p:cNvSpPr txBox="1"/>
          <p:nvPr/>
        </p:nvSpPr>
        <p:spPr>
          <a:xfrm>
            <a:off x="333675" y="9454650"/>
            <a:ext cx="12882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1800">
                <a:solidFill>
                  <a:srgbClr val="FF0000"/>
                </a:solidFill>
                <a:latin typeface="Calibri"/>
                <a:ea typeface="Calibri"/>
                <a:cs typeface="Calibri"/>
                <a:sym typeface="Calibri"/>
              </a:rPr>
              <a:t>Under age: </a:t>
            </a:r>
            <a:endParaRPr b="1" sz="1800">
              <a:solidFill>
                <a:srgbClr val="FF0000"/>
              </a:solidFill>
              <a:latin typeface="Calibri"/>
              <a:ea typeface="Calibri"/>
              <a:cs typeface="Calibri"/>
              <a:sym typeface="Calibri"/>
            </a:endParaRPr>
          </a:p>
        </p:txBody>
      </p:sp>
      <p:cxnSp>
        <p:nvCxnSpPr>
          <p:cNvPr id="100" name="Shape 100"/>
          <p:cNvCxnSpPr/>
          <p:nvPr/>
        </p:nvCxnSpPr>
        <p:spPr>
          <a:xfrm flipH="1" rot="10800000">
            <a:off x="1527295" y="9195382"/>
            <a:ext cx="641700" cy="390900"/>
          </a:xfrm>
          <a:prstGeom prst="straightConnector1">
            <a:avLst/>
          </a:prstGeom>
          <a:noFill/>
          <a:ln cap="flat" cmpd="sng" w="9525">
            <a:solidFill>
              <a:srgbClr val="BD4B48"/>
            </a:solidFill>
            <a:prstDash val="solid"/>
            <a:round/>
            <a:headEnd len="sm" w="sm" type="none"/>
            <a:tailEnd len="med" w="med" type="stealth"/>
          </a:ln>
        </p:spPr>
      </p:cxnSp>
      <p:cxnSp>
        <p:nvCxnSpPr>
          <p:cNvPr id="101" name="Shape 101"/>
          <p:cNvCxnSpPr/>
          <p:nvPr/>
        </p:nvCxnSpPr>
        <p:spPr>
          <a:xfrm>
            <a:off x="1527294" y="9586282"/>
            <a:ext cx="655200" cy="381000"/>
          </a:xfrm>
          <a:prstGeom prst="straightConnector1">
            <a:avLst/>
          </a:prstGeom>
          <a:noFill/>
          <a:ln cap="flat" cmpd="sng" w="9525">
            <a:solidFill>
              <a:srgbClr val="BD4B48"/>
            </a:solidFill>
            <a:prstDash val="solid"/>
            <a:round/>
            <a:headEnd len="sm" w="sm" type="none"/>
            <a:tailEnd len="med" w="med" type="stealth"/>
          </a:ln>
        </p:spPr>
      </p:cxnSp>
      <p:sp>
        <p:nvSpPr>
          <p:cNvPr id="102" name="Shape 102"/>
          <p:cNvSpPr txBox="1"/>
          <p:nvPr/>
        </p:nvSpPr>
        <p:spPr>
          <a:xfrm>
            <a:off x="2114825" y="8901575"/>
            <a:ext cx="4281000" cy="78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1800">
                <a:solidFill>
                  <a:schemeClr val="dk1"/>
                </a:solidFill>
                <a:latin typeface="Calibri"/>
                <a:ea typeface="Calibri"/>
                <a:cs typeface="Calibri"/>
                <a:sym typeface="Calibri"/>
              </a:rPr>
              <a:t>If they were born in Spain, they would need</a:t>
            </a:r>
            <a:r>
              <a:rPr lang="es-ES" sz="1800">
                <a:solidFill>
                  <a:schemeClr val="dk1"/>
                </a:solidFill>
                <a:latin typeface="Calibri"/>
                <a:ea typeface="Calibri"/>
                <a:cs typeface="Calibri"/>
                <a:sym typeface="Calibri"/>
              </a:rPr>
              <a:t> </a:t>
            </a:r>
            <a:endParaRPr/>
          </a:p>
          <a:p>
            <a:pPr indent="0" lvl="0" marL="0" marR="0" rtl="0" algn="l">
              <a:spcBef>
                <a:spcPts val="0"/>
              </a:spcBef>
              <a:spcAft>
                <a:spcPts val="0"/>
              </a:spcAft>
              <a:buNone/>
            </a:pPr>
            <a:r>
              <a:rPr lang="es-ES" sz="1800">
                <a:solidFill>
                  <a:schemeClr val="dk1"/>
                </a:solidFill>
                <a:latin typeface="Calibri"/>
                <a:ea typeface="Calibri"/>
                <a:cs typeface="Calibri"/>
                <a:sym typeface="Calibri"/>
              </a:rPr>
              <a:t>that their parents to have NIE</a:t>
            </a:r>
            <a:endParaRPr sz="1800">
              <a:solidFill>
                <a:schemeClr val="dk1"/>
              </a:solidFill>
              <a:latin typeface="Calibri"/>
              <a:ea typeface="Calibri"/>
              <a:cs typeface="Calibri"/>
              <a:sym typeface="Calibri"/>
            </a:endParaRPr>
          </a:p>
        </p:txBody>
      </p:sp>
      <p:sp>
        <p:nvSpPr>
          <p:cNvPr id="103" name="Shape 103"/>
          <p:cNvSpPr txBox="1"/>
          <p:nvPr/>
        </p:nvSpPr>
        <p:spPr>
          <a:xfrm>
            <a:off x="2182525" y="9636825"/>
            <a:ext cx="44313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1800">
                <a:solidFill>
                  <a:schemeClr val="dk1"/>
                </a:solidFill>
                <a:latin typeface="Calibri"/>
                <a:ea typeface="Calibri"/>
                <a:cs typeface="Calibri"/>
                <a:sym typeface="Calibri"/>
              </a:rPr>
              <a:t>If they weren’t born in Spain they would lose </a:t>
            </a:r>
            <a:endParaRPr/>
          </a:p>
          <a:p>
            <a:pPr indent="0" lvl="0" marL="0" marR="0" rtl="0" algn="l">
              <a:spcBef>
                <a:spcPts val="0"/>
              </a:spcBef>
              <a:spcAft>
                <a:spcPts val="0"/>
              </a:spcAft>
              <a:buNone/>
            </a:pPr>
            <a:r>
              <a:rPr lang="es-ES" sz="1800">
                <a:solidFill>
                  <a:schemeClr val="dk1"/>
                </a:solidFill>
                <a:latin typeface="Calibri"/>
                <a:ea typeface="Calibri"/>
                <a:cs typeface="Calibri"/>
                <a:sym typeface="Calibri"/>
              </a:rPr>
              <a:t>their NIE if their parents lost the </a:t>
            </a:r>
            <a:endParaRPr/>
          </a:p>
          <a:p>
            <a:pPr indent="0" lvl="0" marL="0" marR="0" rtl="0" algn="l">
              <a:spcBef>
                <a:spcPts val="0"/>
              </a:spcBef>
              <a:spcAft>
                <a:spcPts val="0"/>
              </a:spcAft>
              <a:buNone/>
            </a:pPr>
            <a:r>
              <a:rPr lang="es-ES" sz="1800">
                <a:solidFill>
                  <a:schemeClr val="dk1"/>
                </a:solidFill>
                <a:latin typeface="Calibri"/>
                <a:ea typeface="Calibri"/>
                <a:cs typeface="Calibri"/>
                <a:sym typeface="Calibri"/>
              </a:rPr>
              <a:t>document.</a:t>
            </a:r>
            <a:endParaRPr sz="1800">
              <a:solidFill>
                <a:schemeClr val="dk1"/>
              </a:solidFill>
              <a:latin typeface="Calibri"/>
              <a:ea typeface="Calibri"/>
              <a:cs typeface="Calibri"/>
              <a:sym typeface="Calibri"/>
            </a:endParaRPr>
          </a:p>
        </p:txBody>
      </p:sp>
      <p:cxnSp>
        <p:nvCxnSpPr>
          <p:cNvPr id="104" name="Shape 104"/>
          <p:cNvCxnSpPr/>
          <p:nvPr/>
        </p:nvCxnSpPr>
        <p:spPr>
          <a:xfrm flipH="1" rot="-5400000">
            <a:off x="144324" y="8774782"/>
            <a:ext cx="931500" cy="360000"/>
          </a:xfrm>
          <a:prstGeom prst="curvedConnector3">
            <a:avLst>
              <a:gd fmla="val 25457" name="adj1"/>
            </a:avLst>
          </a:prstGeom>
          <a:noFill/>
          <a:ln cap="flat" cmpd="sng" w="76200">
            <a:solidFill>
              <a:schemeClr val="lt1"/>
            </a:solidFill>
            <a:prstDash val="solid"/>
            <a:round/>
            <a:headEnd len="sm" w="sm" type="none"/>
            <a:tailEnd len="med" w="med" type="stealth"/>
          </a:ln>
        </p:spPr>
      </p:cxnSp>
      <p:sp>
        <p:nvSpPr>
          <p:cNvPr id="105" name="Shape 105"/>
          <p:cNvSpPr/>
          <p:nvPr/>
        </p:nvSpPr>
        <p:spPr>
          <a:xfrm>
            <a:off x="6728213" y="8556600"/>
            <a:ext cx="2791800" cy="4245000"/>
          </a:xfrm>
          <a:prstGeom prst="rect">
            <a:avLst/>
          </a:prstGeom>
          <a:gradFill>
            <a:gsLst>
              <a:gs pos="0">
                <a:srgbClr val="9E7400"/>
              </a:gs>
              <a:gs pos="50000">
                <a:srgbClr val="E4A800"/>
              </a:gs>
              <a:gs pos="100000">
                <a:srgbClr val="FFC900"/>
              </a:gs>
            </a:gsLst>
            <a:path path="circle">
              <a:fillToRect l="100%" t="100%"/>
            </a:path>
            <a:tileRect b="-100%" r="-100%"/>
          </a:gra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500">
              <a:solidFill>
                <a:schemeClr val="lt1"/>
              </a:solidFill>
              <a:latin typeface="Calibri"/>
              <a:ea typeface="Calibri"/>
              <a:cs typeface="Calibri"/>
              <a:sym typeface="Calibri"/>
            </a:endParaRPr>
          </a:p>
        </p:txBody>
      </p:sp>
      <p:sp>
        <p:nvSpPr>
          <p:cNvPr id="106" name="Shape 106"/>
          <p:cNvSpPr txBox="1"/>
          <p:nvPr/>
        </p:nvSpPr>
        <p:spPr>
          <a:xfrm>
            <a:off x="6711646" y="8695763"/>
            <a:ext cx="2647742"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1800" u="sng">
                <a:solidFill>
                  <a:srgbClr val="FF0000"/>
                </a:solidFill>
                <a:latin typeface="Calibri"/>
                <a:ea typeface="Calibri"/>
                <a:cs typeface="Calibri"/>
                <a:sym typeface="Calibri"/>
              </a:rPr>
              <a:t>NATIONALITY</a:t>
            </a:r>
            <a:r>
              <a:rPr lang="es-ES" sz="1800" u="sng">
                <a:solidFill>
                  <a:schemeClr val="dk1"/>
                </a:solidFill>
                <a:latin typeface="Calibri"/>
                <a:ea typeface="Calibri"/>
                <a:cs typeface="Calibri"/>
                <a:sym typeface="Calibri"/>
              </a:rPr>
              <a:t> (they need the NIE to get it): </a:t>
            </a:r>
            <a:endParaRPr sz="1800" u="sng">
              <a:solidFill>
                <a:schemeClr val="dk1"/>
              </a:solidFill>
              <a:latin typeface="Calibri"/>
              <a:ea typeface="Calibri"/>
              <a:cs typeface="Calibri"/>
              <a:sym typeface="Calibri"/>
            </a:endParaRPr>
          </a:p>
        </p:txBody>
      </p:sp>
      <p:sp>
        <p:nvSpPr>
          <p:cNvPr id="107" name="Shape 107"/>
          <p:cNvSpPr txBox="1"/>
          <p:nvPr/>
        </p:nvSpPr>
        <p:spPr>
          <a:xfrm>
            <a:off x="6888832" y="9369097"/>
            <a:ext cx="2237854" cy="1015663"/>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2000"/>
              <a:buFont typeface="Arial"/>
              <a:buChar char="•"/>
            </a:pPr>
            <a:r>
              <a:rPr lang="es-ES" sz="2000">
                <a:solidFill>
                  <a:schemeClr val="dk1"/>
                </a:solidFill>
                <a:latin typeface="Calibri"/>
                <a:ea typeface="Calibri"/>
                <a:cs typeface="Calibri"/>
                <a:sym typeface="Calibri"/>
              </a:rPr>
              <a:t>1-5 years depending on your nationality</a:t>
            </a:r>
            <a:endParaRPr sz="2000">
              <a:solidFill>
                <a:schemeClr val="dk1"/>
              </a:solidFill>
              <a:latin typeface="Calibri"/>
              <a:ea typeface="Calibri"/>
              <a:cs typeface="Calibri"/>
              <a:sym typeface="Calibri"/>
            </a:endParaRPr>
          </a:p>
        </p:txBody>
      </p:sp>
      <p:sp>
        <p:nvSpPr>
          <p:cNvPr id="108" name="Shape 108"/>
          <p:cNvSpPr txBox="1"/>
          <p:nvPr/>
        </p:nvSpPr>
        <p:spPr>
          <a:xfrm>
            <a:off x="6888833" y="10435901"/>
            <a:ext cx="2470556" cy="1938992"/>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dk1"/>
              </a:buClr>
              <a:buSzPts val="2000"/>
              <a:buFont typeface="Arial"/>
              <a:buChar char="•"/>
            </a:pPr>
            <a:r>
              <a:rPr lang="es-ES" sz="2000">
                <a:solidFill>
                  <a:schemeClr val="dk1"/>
                </a:solidFill>
                <a:latin typeface="Calibri"/>
                <a:ea typeface="Calibri"/>
                <a:cs typeface="Calibri"/>
                <a:sym typeface="Calibri"/>
              </a:rPr>
              <a:t>To have the Spanish nationality you have to pass a history and a Constitution exam (A2 level).</a:t>
            </a:r>
            <a:endParaRPr sz="2000">
              <a:solidFill>
                <a:schemeClr val="dk1"/>
              </a:solidFill>
              <a:latin typeface="Calibri"/>
              <a:ea typeface="Calibri"/>
              <a:cs typeface="Calibri"/>
              <a:sym typeface="Calibri"/>
            </a:endParaRPr>
          </a:p>
        </p:txBody>
      </p:sp>
      <p:cxnSp>
        <p:nvCxnSpPr>
          <p:cNvPr id="109" name="Shape 109"/>
          <p:cNvCxnSpPr/>
          <p:nvPr/>
        </p:nvCxnSpPr>
        <p:spPr>
          <a:xfrm>
            <a:off x="5376790" y="10649272"/>
            <a:ext cx="1152002" cy="504056"/>
          </a:xfrm>
          <a:prstGeom prst="straightConnector1">
            <a:avLst/>
          </a:prstGeom>
          <a:noFill/>
          <a:ln cap="flat" cmpd="sng" w="76200">
            <a:solidFill>
              <a:schemeClr val="lt1"/>
            </a:solidFill>
            <a:prstDash val="solid"/>
            <a:round/>
            <a:headEnd len="sm" w="sm" type="none"/>
            <a:tailEnd len="med" w="med" type="stealth"/>
          </a:ln>
        </p:spPr>
      </p:cxnSp>
      <p:pic>
        <p:nvPicPr>
          <p:cNvPr descr="http://www.bibliotecaviva.cl/wp-content/uploads/2016/12/migracion.jpg" id="110" name="Shape 110"/>
          <p:cNvPicPr preferRelativeResize="0"/>
          <p:nvPr/>
        </p:nvPicPr>
        <p:blipFill rotWithShape="1">
          <a:blip r:embed="rId4">
            <a:alphaModFix/>
          </a:blip>
          <a:srcRect b="0" l="0" r="0" t="0"/>
          <a:stretch/>
        </p:blipFill>
        <p:spPr>
          <a:xfrm>
            <a:off x="977543" y="10833307"/>
            <a:ext cx="4431419" cy="1938406"/>
          </a:xfrm>
          <a:prstGeom prst="roundRect">
            <a:avLst>
              <a:gd fmla="val 16667" name="adj"/>
            </a:avLst>
          </a:prstGeom>
          <a:noFill/>
          <a:ln>
            <a:noFill/>
          </a:ln>
          <a:effectLst>
            <a:outerShdw blurRad="76200" rotWithShape="0" algn="tl" dir="7800000" dist="38100">
              <a:srgbClr val="000000">
                <a:alpha val="4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